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42.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4.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93" r:id="rId3"/>
    <p:sldMasterId id="214748369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Lst>
  <p:sldSz cy="5143500" cx="9144000"/>
  <p:notesSz cx="6858000" cy="9144000"/>
  <p:embeddedFontLst>
    <p:embeddedFont>
      <p:font typeface="Montserrat SemiBold"/>
      <p:regular r:id="rId42"/>
      <p:bold r:id="rId43"/>
      <p:italic r:id="rId44"/>
      <p:boldItalic r:id="rId45"/>
    </p:embeddedFont>
    <p:embeddedFont>
      <p:font typeface="Roboto"/>
      <p:regular r:id="rId46"/>
      <p:bold r:id="rId47"/>
      <p:italic r:id="rId48"/>
      <p:boldItalic r:id="rId49"/>
    </p:embeddedFont>
    <p:embeddedFont>
      <p:font typeface="Roboto Medium"/>
      <p:regular r:id="rId50"/>
      <p:bold r:id="rId51"/>
      <p:italic r:id="rId52"/>
      <p:boldItalic r:id="rId53"/>
    </p:embeddedFont>
    <p:embeddedFont>
      <p:font typeface="Arimo"/>
      <p:bold r:id="rId54"/>
      <p:boldItalic r:id="rId55"/>
    </p:embeddedFont>
    <p:embeddedFont>
      <p:font typeface="Montserrat"/>
      <p:regular r:id="rId56"/>
      <p:bold r:id="rId57"/>
      <p:italic r:id="rId58"/>
      <p:boldItalic r:id="rId59"/>
    </p:embeddedFont>
    <p:embeddedFont>
      <p:font typeface="Montserrat Black"/>
      <p:bold r:id="rId60"/>
      <p:boldItalic r:id="rId61"/>
    </p:embeddedFont>
    <p:embeddedFont>
      <p:font typeface="Montserrat ExtraBold"/>
      <p:bold r:id="rId62"/>
      <p:boldItalic r:id="rId6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font" Target="fonts/MontserratSemiBold-regular.fntdata"/><Relationship Id="rId41" Type="http://schemas.openxmlformats.org/officeDocument/2006/relationships/slide" Target="slides/slide36.xml"/><Relationship Id="rId44" Type="http://schemas.openxmlformats.org/officeDocument/2006/relationships/font" Target="fonts/MontserratSemiBold-italic.fntdata"/><Relationship Id="rId43" Type="http://schemas.openxmlformats.org/officeDocument/2006/relationships/font" Target="fonts/MontserratSemiBold-bold.fntdata"/><Relationship Id="rId46" Type="http://schemas.openxmlformats.org/officeDocument/2006/relationships/font" Target="fonts/Roboto-regular.fntdata"/><Relationship Id="rId45" Type="http://schemas.openxmlformats.org/officeDocument/2006/relationships/font" Target="fonts/MontserratSemiBold-bold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48" Type="http://schemas.openxmlformats.org/officeDocument/2006/relationships/font" Target="fonts/Roboto-italic.fntdata"/><Relationship Id="rId47" Type="http://schemas.openxmlformats.org/officeDocument/2006/relationships/font" Target="fonts/Roboto-bold.fntdata"/><Relationship Id="rId49" Type="http://schemas.openxmlformats.org/officeDocument/2006/relationships/font" Target="fonts/Roboto-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MontserratExtraBold-bold.fntdata"/><Relationship Id="rId61" Type="http://schemas.openxmlformats.org/officeDocument/2006/relationships/font" Target="fonts/MontserratBlack-boldItalic.fntdata"/><Relationship Id="rId20" Type="http://schemas.openxmlformats.org/officeDocument/2006/relationships/slide" Target="slides/slide15.xml"/><Relationship Id="rId63" Type="http://schemas.openxmlformats.org/officeDocument/2006/relationships/font" Target="fonts/MontserratExtraBold-boldItalic.fntdata"/><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60" Type="http://schemas.openxmlformats.org/officeDocument/2006/relationships/font" Target="fonts/MontserratBlack-bold.fntdata"/><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RobotoMedium-bold.fntdata"/><Relationship Id="rId50" Type="http://schemas.openxmlformats.org/officeDocument/2006/relationships/font" Target="fonts/RobotoMedium-regular.fntdata"/><Relationship Id="rId53" Type="http://schemas.openxmlformats.org/officeDocument/2006/relationships/font" Target="fonts/RobotoMedium-boldItalic.fntdata"/><Relationship Id="rId52" Type="http://schemas.openxmlformats.org/officeDocument/2006/relationships/font" Target="fonts/RobotoMedium-italic.fntdata"/><Relationship Id="rId11" Type="http://schemas.openxmlformats.org/officeDocument/2006/relationships/slide" Target="slides/slide6.xml"/><Relationship Id="rId55" Type="http://schemas.openxmlformats.org/officeDocument/2006/relationships/font" Target="fonts/Arimo-boldItalic.fntdata"/><Relationship Id="rId10" Type="http://schemas.openxmlformats.org/officeDocument/2006/relationships/slide" Target="slides/slide5.xml"/><Relationship Id="rId54" Type="http://schemas.openxmlformats.org/officeDocument/2006/relationships/font" Target="fonts/Arimo-bold.fntdata"/><Relationship Id="rId13" Type="http://schemas.openxmlformats.org/officeDocument/2006/relationships/slide" Target="slides/slide8.xml"/><Relationship Id="rId57" Type="http://schemas.openxmlformats.org/officeDocument/2006/relationships/font" Target="fonts/Montserrat-bold.fntdata"/><Relationship Id="rId12" Type="http://schemas.openxmlformats.org/officeDocument/2006/relationships/slide" Target="slides/slide7.xml"/><Relationship Id="rId56" Type="http://schemas.openxmlformats.org/officeDocument/2006/relationships/font" Target="fonts/Montserrat-regular.fntdata"/><Relationship Id="rId15" Type="http://schemas.openxmlformats.org/officeDocument/2006/relationships/slide" Target="slides/slide10.xml"/><Relationship Id="rId59" Type="http://schemas.openxmlformats.org/officeDocument/2006/relationships/font" Target="fonts/Montserrat-boldItalic.fntdata"/><Relationship Id="rId14" Type="http://schemas.openxmlformats.org/officeDocument/2006/relationships/slide" Target="slides/slide9.xml"/><Relationship Id="rId58" Type="http://schemas.openxmlformats.org/officeDocument/2006/relationships/font" Target="fonts/Montserrat-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34a245305fc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34a245305fc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2e3bbe0c208_6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2e3bbe0c208_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2dd29db7606_1_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2dd29db7606_1_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34a245305fc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34a245305fc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2e3bbe0c208_2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0" name="Google Shape;380;g2e3bbe0c208_2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2e3bbe0c208_2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0" name="Google Shape;390;g2e3bbe0c208_2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 tapped into my religious circel</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3521de60c3e_0_2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7" name="Google Shape;397;g3521de60c3e_0_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34b414c577f_5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7" name="Google Shape;407;g34b414c577f_5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34b414c577f_5_2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8" name="Google Shape;418;g34b414c577f_5_2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g34b414c577f_5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0" name="Google Shape;450;g34b414c577f_5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400"/>
              </a:spcBef>
              <a:spcAft>
                <a:spcPts val="0"/>
              </a:spcAft>
              <a:buClr>
                <a:schemeClr val="dk1"/>
              </a:buClr>
              <a:buSzPts val="1100"/>
              <a:buFont typeface="Arial"/>
              <a:buNone/>
            </a:pPr>
            <a:r>
              <a:rPr b="1" lang="en" sz="1300">
                <a:solidFill>
                  <a:schemeClr val="dk1"/>
                </a:solidFill>
              </a:rPr>
              <a:t>Competitive Landscape</a:t>
            </a:r>
            <a:endParaRPr b="1" sz="13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1. Tarteel AI</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Features: Voice-recognition, memorization tracking</a:t>
            </a:r>
            <a:br>
              <a:rPr lang="en">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Weaknesses: No female-focused community or mentorship</a:t>
            </a:r>
            <a:br>
              <a:rPr lang="en">
                <a:solidFill>
                  <a:schemeClr val="dk1"/>
                </a:solidFill>
              </a:rPr>
            </a:b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2. Quran.com</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Features: Read, listen, search the Qur’an; tafsir access</a:t>
            </a:r>
            <a:br>
              <a:rPr lang="en">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Weaknesses: No memorization tracking or community features</a:t>
            </a:r>
            <a:br>
              <a:rPr lang="en">
                <a:solidFill>
                  <a:schemeClr val="dk1"/>
                </a:solidFill>
              </a:rPr>
            </a:b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3. Quran Companion</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Features: Gamified memorization, leaderboards</a:t>
            </a:r>
            <a:br>
              <a:rPr lang="en">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Weaknesses: Feels more like a solo game; lacks real community support</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34b414c577f_1_97: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p>
        </p:txBody>
      </p:sp>
      <p:sp>
        <p:nvSpPr>
          <p:cNvPr id="272" name="Google Shape;272;g34b414c577f_1_97: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b="0" i="0" lang="en" sz="1200" u="none" cap="none" strike="noStrike">
                <a:solidFill>
                  <a:schemeClr val="dk1"/>
                </a:solidFill>
                <a:latin typeface="Calibri"/>
                <a:ea typeface="Calibri"/>
                <a:cs typeface="Calibri"/>
                <a:sym typeface="Calibri"/>
              </a:rPr>
              <a:t>1.7.2013</a:t>
            </a:r>
            <a:endParaRPr/>
          </a:p>
        </p:txBody>
      </p:sp>
      <p:sp>
        <p:nvSpPr>
          <p:cNvPr id="273" name="Google Shape;273;g34b414c577f_1_97:notes"/>
          <p:cNvSpPr/>
          <p:nvPr>
            <p:ph idx="3"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4" name="Google Shape;274;g34b414c577f_1_97: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5" name="Google Shape;275;g34b414c577f_1_97: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p>
        </p:txBody>
      </p:sp>
      <p:sp>
        <p:nvSpPr>
          <p:cNvPr id="276" name="Google Shape;276;g34b414c577f_1_97: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b="0" i="0" lang="en" sz="1200" u="none" cap="none" strike="noStrike">
                <a:solidFill>
                  <a:schemeClr val="dk1"/>
                </a:solidFill>
                <a:latin typeface="Calibri"/>
                <a:ea typeface="Calibri"/>
                <a:cs typeface="Calibri"/>
                <a:sym typeface="Calibri"/>
              </a:rPr>
              <a:t>‹#›</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g3521de60c3e_0_2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0" name="Google Shape;470;g3521de60c3e_0_2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g3521de60c3e_0_2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3" name="Google Shape;483;g3521de60c3e_0_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g3521de60c3e_0_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0" name="Google Shape;490;g3521de60c3e_0_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g3528ce5c99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8" name="Google Shape;498;g3528ce5c99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400"/>
              </a:spcBef>
              <a:spcAft>
                <a:spcPts val="0"/>
              </a:spcAft>
              <a:buClr>
                <a:schemeClr val="dk1"/>
              </a:buClr>
              <a:buSzPts val="1100"/>
              <a:buFont typeface="Arial"/>
              <a:buNone/>
            </a:pPr>
            <a:r>
              <a:rPr b="1" lang="en" sz="1300">
                <a:solidFill>
                  <a:schemeClr val="dk1"/>
                </a:solidFill>
              </a:rPr>
              <a:t>🇺🇸 Muslim Women in the U.S. (Digitally Connected)</a:t>
            </a:r>
            <a:endParaRPr b="1" sz="13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 Step 1: Total Muslim Women in the U.S.</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Total U.S. Muslim population: ~3.45 million (Pew, 2017)</a:t>
            </a:r>
            <a:br>
              <a:rPr lang="en">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Roughly 50% are women → </a:t>
            </a:r>
            <a:r>
              <a:rPr b="1" lang="en">
                <a:solidFill>
                  <a:schemeClr val="dk1"/>
                </a:solidFill>
              </a:rPr>
              <a:t>~1.7 million Muslim women</a:t>
            </a:r>
            <a:br>
              <a:rPr b="1" lang="en">
                <a:solidFill>
                  <a:schemeClr val="dk1"/>
                </a:solidFill>
              </a:rPr>
            </a:br>
            <a:endParaRPr b="1">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b="1">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 Step 2: Internet &amp; Smartphone Penetration</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
                <a:solidFill>
                  <a:schemeClr val="dk1"/>
                </a:solidFill>
              </a:rPr>
              <a:t>U.S. smartphone usage among women</a:t>
            </a:r>
            <a:r>
              <a:rPr lang="en">
                <a:solidFill>
                  <a:schemeClr val="dk1"/>
                </a:solidFill>
              </a:rPr>
              <a:t>: ~94% (Pew Research, 2023)</a:t>
            </a:r>
            <a:br>
              <a:rPr lang="en">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Internet access among U.S. adults</a:t>
            </a:r>
            <a:r>
              <a:rPr lang="en">
                <a:solidFill>
                  <a:schemeClr val="dk1"/>
                </a:solidFill>
              </a:rPr>
              <a:t>: ~93–95% (Statista, Pew)</a:t>
            </a:r>
            <a:br>
              <a:rPr lang="en">
                <a:solidFill>
                  <a:schemeClr val="dk1"/>
                </a:solidFill>
              </a:rPr>
            </a:b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Assume a </a:t>
            </a:r>
            <a:r>
              <a:rPr b="1" lang="en">
                <a:solidFill>
                  <a:schemeClr val="dk1"/>
                </a:solidFill>
              </a:rPr>
              <a:t>conservative estimate</a:t>
            </a:r>
            <a:r>
              <a:rPr lang="en">
                <a:solidFill>
                  <a:schemeClr val="dk1"/>
                </a:solidFill>
              </a:rPr>
              <a:t> (say 90%) for Muslim women due to possible variation by age or immigrant status.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 Estimated Digitally Connected Muslim Women</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1.7 million × 90% = </a:t>
            </a:r>
            <a:r>
              <a:rPr b="1" lang="en">
                <a:solidFill>
                  <a:schemeClr val="dk1"/>
                </a:solidFill>
              </a:rPr>
              <a:t>~1.53 million digitally connected Muslim women in the U.S.</a:t>
            </a:r>
            <a:endParaRPr b="1">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 name="Shape 502"/>
        <p:cNvGrpSpPr/>
        <p:nvPr/>
      </p:nvGrpSpPr>
      <p:grpSpPr>
        <a:xfrm>
          <a:off x="0" y="0"/>
          <a:ext cx="0" cy="0"/>
          <a:chOff x="0" y="0"/>
          <a:chExt cx="0" cy="0"/>
        </a:xfrm>
      </p:grpSpPr>
      <p:sp>
        <p:nvSpPr>
          <p:cNvPr id="503" name="Google Shape;503;g3528ce5c992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4" name="Google Shape;504;g3528ce5c992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400"/>
              </a:spcBef>
              <a:spcAft>
                <a:spcPts val="0"/>
              </a:spcAft>
              <a:buClr>
                <a:schemeClr val="dk1"/>
              </a:buClr>
              <a:buSzPts val="1100"/>
              <a:buFont typeface="Arial"/>
              <a:buNone/>
            </a:pPr>
            <a:r>
              <a:rPr b="1" lang="en" sz="1300">
                <a:solidFill>
                  <a:schemeClr val="dk1"/>
                </a:solidFill>
              </a:rPr>
              <a:t>🇺🇸 Muslim Women in the U.S. (Digitally Connected)</a:t>
            </a:r>
            <a:endParaRPr b="1" sz="13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 Step 1: Total Muslim Women in the U.S.</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Total U.S. Muslim population: ~3.45 million (Pew, 2017)</a:t>
            </a:r>
            <a:br>
              <a:rPr lang="en">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Roughly 50% are women → </a:t>
            </a:r>
            <a:r>
              <a:rPr b="1" lang="en">
                <a:solidFill>
                  <a:schemeClr val="dk1"/>
                </a:solidFill>
              </a:rPr>
              <a:t>~1.7 million Muslim women</a:t>
            </a:r>
            <a:br>
              <a:rPr b="1" lang="en">
                <a:solidFill>
                  <a:schemeClr val="dk1"/>
                </a:solidFill>
              </a:rPr>
            </a:br>
            <a:endParaRPr b="1">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b="1">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 Step 2: Internet &amp; Smartphone Penetration</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
                <a:solidFill>
                  <a:schemeClr val="dk1"/>
                </a:solidFill>
              </a:rPr>
              <a:t>U.S. smartphone usage among women</a:t>
            </a:r>
            <a:r>
              <a:rPr lang="en">
                <a:solidFill>
                  <a:schemeClr val="dk1"/>
                </a:solidFill>
              </a:rPr>
              <a:t>: ~94% (Pew Research, 2023)</a:t>
            </a:r>
            <a:br>
              <a:rPr lang="en">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Internet access among U.S. adults</a:t>
            </a:r>
            <a:r>
              <a:rPr lang="en">
                <a:solidFill>
                  <a:schemeClr val="dk1"/>
                </a:solidFill>
              </a:rPr>
              <a:t>: ~93–95% (Statista, Pew)</a:t>
            </a:r>
            <a:br>
              <a:rPr lang="en">
                <a:solidFill>
                  <a:schemeClr val="dk1"/>
                </a:solidFill>
              </a:rPr>
            </a:b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Assume a </a:t>
            </a:r>
            <a:r>
              <a:rPr b="1" lang="en">
                <a:solidFill>
                  <a:schemeClr val="dk1"/>
                </a:solidFill>
              </a:rPr>
              <a:t>conservative estimate</a:t>
            </a:r>
            <a:r>
              <a:rPr lang="en">
                <a:solidFill>
                  <a:schemeClr val="dk1"/>
                </a:solidFill>
              </a:rPr>
              <a:t> (say 90%) for Muslim women due to possible variation by age or immigrant status.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 Estimated Digitally Connected Muslim Women</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1.7 million × 90% = </a:t>
            </a:r>
            <a:r>
              <a:rPr b="1" lang="en">
                <a:solidFill>
                  <a:schemeClr val="dk1"/>
                </a:solidFill>
              </a:rPr>
              <a:t>~1.53 million digitally connected Muslim women in the U.S.</a:t>
            </a:r>
            <a:endParaRPr b="1">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ga18ca45c72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1" name="Google Shape;511;ga18ca45c72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g3521de60c3e_0_2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1" name="Google Shape;521;g3521de60c3e_0_2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 name="Shape 526"/>
        <p:cNvGrpSpPr/>
        <p:nvPr/>
      </p:nvGrpSpPr>
      <p:grpSpPr>
        <a:xfrm>
          <a:off x="0" y="0"/>
          <a:ext cx="0" cy="0"/>
          <a:chOff x="0" y="0"/>
          <a:chExt cx="0" cy="0"/>
        </a:xfrm>
      </p:grpSpPr>
      <p:sp>
        <p:nvSpPr>
          <p:cNvPr id="527" name="Google Shape;527;ga18ca45c72_0_2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8" name="Google Shape;528;ga18ca45c72_0_2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 name="Shape 535"/>
        <p:cNvGrpSpPr/>
        <p:nvPr/>
      </p:nvGrpSpPr>
      <p:grpSpPr>
        <a:xfrm>
          <a:off x="0" y="0"/>
          <a:ext cx="0" cy="0"/>
          <a:chOff x="0" y="0"/>
          <a:chExt cx="0" cy="0"/>
        </a:xfrm>
      </p:grpSpPr>
      <p:sp>
        <p:nvSpPr>
          <p:cNvPr id="536" name="Google Shape;536;g3521de60c3e_0_2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7" name="Google Shape;537;g3521de60c3e_0_2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 name="Shape 548"/>
        <p:cNvGrpSpPr/>
        <p:nvPr/>
      </p:nvGrpSpPr>
      <p:grpSpPr>
        <a:xfrm>
          <a:off x="0" y="0"/>
          <a:ext cx="0" cy="0"/>
          <a:chOff x="0" y="0"/>
          <a:chExt cx="0" cy="0"/>
        </a:xfrm>
      </p:grpSpPr>
      <p:sp>
        <p:nvSpPr>
          <p:cNvPr id="549" name="Google Shape;549;g2dd29db7606_1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0" name="Google Shape;550;g2dd29db7606_1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34b414c577f_5_3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34b414c577f_5_3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 name="Shape 557"/>
        <p:cNvGrpSpPr/>
        <p:nvPr/>
      </p:nvGrpSpPr>
      <p:grpSpPr>
        <a:xfrm>
          <a:off x="0" y="0"/>
          <a:ext cx="0" cy="0"/>
          <a:chOff x="0" y="0"/>
          <a:chExt cx="0" cy="0"/>
        </a:xfrm>
      </p:grpSpPr>
      <p:sp>
        <p:nvSpPr>
          <p:cNvPr id="558" name="Google Shape;558;g3521de60c3e_0_2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9" name="Google Shape;559;g3521de60c3e_0_2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6" name="Shape 566"/>
        <p:cNvGrpSpPr/>
        <p:nvPr/>
      </p:nvGrpSpPr>
      <p:grpSpPr>
        <a:xfrm>
          <a:off x="0" y="0"/>
          <a:ext cx="0" cy="0"/>
          <a:chOff x="0" y="0"/>
          <a:chExt cx="0" cy="0"/>
        </a:xfrm>
      </p:grpSpPr>
      <p:sp>
        <p:nvSpPr>
          <p:cNvPr id="567" name="Google Shape;567;g3521de60c3e_0_2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8" name="Google Shape;568;g3521de60c3e_0_2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5" name="Shape 575"/>
        <p:cNvGrpSpPr/>
        <p:nvPr/>
      </p:nvGrpSpPr>
      <p:grpSpPr>
        <a:xfrm>
          <a:off x="0" y="0"/>
          <a:ext cx="0" cy="0"/>
          <a:chOff x="0" y="0"/>
          <a:chExt cx="0" cy="0"/>
        </a:xfrm>
      </p:grpSpPr>
      <p:sp>
        <p:nvSpPr>
          <p:cNvPr id="576" name="Google Shape;576;g3521de60c3e_0_2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7" name="Google Shape;577;g3521de60c3e_0_2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4" name="Shape 584"/>
        <p:cNvGrpSpPr/>
        <p:nvPr/>
      </p:nvGrpSpPr>
      <p:grpSpPr>
        <a:xfrm>
          <a:off x="0" y="0"/>
          <a:ext cx="0" cy="0"/>
          <a:chOff x="0" y="0"/>
          <a:chExt cx="0" cy="0"/>
        </a:xfrm>
      </p:grpSpPr>
      <p:sp>
        <p:nvSpPr>
          <p:cNvPr id="585" name="Google Shape;585;g34b414c577f_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6" name="Google Shape;586;g34b414c577f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5" name="Shape 605"/>
        <p:cNvGrpSpPr/>
        <p:nvPr/>
      </p:nvGrpSpPr>
      <p:grpSpPr>
        <a:xfrm>
          <a:off x="0" y="0"/>
          <a:ext cx="0" cy="0"/>
          <a:chOff x="0" y="0"/>
          <a:chExt cx="0" cy="0"/>
        </a:xfrm>
      </p:grpSpPr>
      <p:sp>
        <p:nvSpPr>
          <p:cNvPr id="606" name="Google Shape;606;g356932f7ff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7" name="Google Shape;607;g356932f7ff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400"/>
              </a:spcBef>
              <a:spcAft>
                <a:spcPts val="0"/>
              </a:spcAft>
              <a:buClr>
                <a:schemeClr val="dk1"/>
              </a:buClr>
              <a:buSzPts val="1100"/>
              <a:buFont typeface="Arial"/>
              <a:buNone/>
            </a:pPr>
            <a:r>
              <a:rPr b="1" lang="en" sz="1300">
                <a:solidFill>
                  <a:schemeClr val="dk1"/>
                </a:solidFill>
              </a:rPr>
              <a:t>🇺🇸 Muslim Women in the U.S. (Digitally Connected)</a:t>
            </a:r>
            <a:endParaRPr b="1" sz="13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 Step 1: Total Muslim Women in the U.S.</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Total U.S. Muslim population: ~3.45 million (Pew, 2017)</a:t>
            </a:r>
            <a:br>
              <a:rPr lang="en">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Roughly 50% are women → </a:t>
            </a:r>
            <a:r>
              <a:rPr b="1" lang="en">
                <a:solidFill>
                  <a:schemeClr val="dk1"/>
                </a:solidFill>
              </a:rPr>
              <a:t>~1.7 million Muslim women</a:t>
            </a:r>
            <a:br>
              <a:rPr b="1" lang="en">
                <a:solidFill>
                  <a:schemeClr val="dk1"/>
                </a:solidFill>
              </a:rPr>
            </a:br>
            <a:endParaRPr b="1">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b="1">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 Step 2: Internet &amp; Smartphone Penetration</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
                <a:solidFill>
                  <a:schemeClr val="dk1"/>
                </a:solidFill>
              </a:rPr>
              <a:t>U.S. smartphone usage among women</a:t>
            </a:r>
            <a:r>
              <a:rPr lang="en">
                <a:solidFill>
                  <a:schemeClr val="dk1"/>
                </a:solidFill>
              </a:rPr>
              <a:t>: ~94% (Pew Research, 2023)</a:t>
            </a:r>
            <a:br>
              <a:rPr lang="en">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Internet access among U.S. adults</a:t>
            </a:r>
            <a:r>
              <a:rPr lang="en">
                <a:solidFill>
                  <a:schemeClr val="dk1"/>
                </a:solidFill>
              </a:rPr>
              <a:t>: ~93–95% (Statista, Pew)</a:t>
            </a:r>
            <a:br>
              <a:rPr lang="en">
                <a:solidFill>
                  <a:schemeClr val="dk1"/>
                </a:solidFill>
              </a:rPr>
            </a:b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Assume a </a:t>
            </a:r>
            <a:r>
              <a:rPr b="1" lang="en">
                <a:solidFill>
                  <a:schemeClr val="dk1"/>
                </a:solidFill>
              </a:rPr>
              <a:t>conservative estimate</a:t>
            </a:r>
            <a:r>
              <a:rPr lang="en">
                <a:solidFill>
                  <a:schemeClr val="dk1"/>
                </a:solidFill>
              </a:rPr>
              <a:t> (say 90%) for Muslim women due to possible variation by age or immigrant status.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 Estimated Digitally Connected Muslim Women</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1.7 million × 90% = </a:t>
            </a:r>
            <a:r>
              <a:rPr b="1" lang="en">
                <a:solidFill>
                  <a:schemeClr val="dk1"/>
                </a:solidFill>
              </a:rPr>
              <a:t>~1.53 million digitally connected Muslim women in the U.S.</a:t>
            </a:r>
            <a:endParaRPr b="1">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2" name="Shape 612"/>
        <p:cNvGrpSpPr/>
        <p:nvPr/>
      </p:nvGrpSpPr>
      <p:grpSpPr>
        <a:xfrm>
          <a:off x="0" y="0"/>
          <a:ext cx="0" cy="0"/>
          <a:chOff x="0" y="0"/>
          <a:chExt cx="0" cy="0"/>
        </a:xfrm>
      </p:grpSpPr>
      <p:sp>
        <p:nvSpPr>
          <p:cNvPr id="613" name="Google Shape;613;g3521de60c3e_0_1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4" name="Google Shape;614;g3521de60c3e_0_1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400"/>
              </a:spcBef>
              <a:spcAft>
                <a:spcPts val="0"/>
              </a:spcAft>
              <a:buClr>
                <a:schemeClr val="dk1"/>
              </a:buClr>
              <a:buSzPts val="1100"/>
              <a:buFont typeface="Arial"/>
              <a:buNone/>
            </a:pPr>
            <a:r>
              <a:rPr b="1" lang="en" sz="1300">
                <a:solidFill>
                  <a:schemeClr val="dk1"/>
                </a:solidFill>
              </a:rPr>
              <a:t>🇺🇸 Muslim Women in the U.S. (Digitally Connected)</a:t>
            </a:r>
            <a:endParaRPr b="1" sz="13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 Step 1: Total Muslim Women in the U.S.</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Total U.S. Muslim population: ~3.45 million (Pew, 2017)</a:t>
            </a:r>
            <a:br>
              <a:rPr lang="en">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Roughly 50% are women → </a:t>
            </a:r>
            <a:r>
              <a:rPr b="1" lang="en">
                <a:solidFill>
                  <a:schemeClr val="dk1"/>
                </a:solidFill>
              </a:rPr>
              <a:t>~1.7 million Muslim women</a:t>
            </a:r>
            <a:br>
              <a:rPr b="1" lang="en">
                <a:solidFill>
                  <a:schemeClr val="dk1"/>
                </a:solidFill>
              </a:rPr>
            </a:br>
            <a:endParaRPr b="1">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b="1">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 Step 2: Internet &amp; Smartphone Penetration</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
                <a:solidFill>
                  <a:schemeClr val="dk1"/>
                </a:solidFill>
              </a:rPr>
              <a:t>U.S. smartphone usage among women</a:t>
            </a:r>
            <a:r>
              <a:rPr lang="en">
                <a:solidFill>
                  <a:schemeClr val="dk1"/>
                </a:solidFill>
              </a:rPr>
              <a:t>: ~94% (Pew Research, 2023)</a:t>
            </a:r>
            <a:br>
              <a:rPr lang="en">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Internet access among U.S. adults</a:t>
            </a:r>
            <a:r>
              <a:rPr lang="en">
                <a:solidFill>
                  <a:schemeClr val="dk1"/>
                </a:solidFill>
              </a:rPr>
              <a:t>: ~93–95% (Statista, Pew)</a:t>
            </a:r>
            <a:br>
              <a:rPr lang="en">
                <a:solidFill>
                  <a:schemeClr val="dk1"/>
                </a:solidFill>
              </a:rPr>
            </a:b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Assume a </a:t>
            </a:r>
            <a:r>
              <a:rPr b="1" lang="en">
                <a:solidFill>
                  <a:schemeClr val="dk1"/>
                </a:solidFill>
              </a:rPr>
              <a:t>conservative estimate</a:t>
            </a:r>
            <a:r>
              <a:rPr lang="en">
                <a:solidFill>
                  <a:schemeClr val="dk1"/>
                </a:solidFill>
              </a:rPr>
              <a:t> (say 90%) for Muslim women due to possible variation by age or immigrant status.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 Estimated Digitally Connected Muslim Women</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1.7 million × 90% = </a:t>
            </a:r>
            <a:r>
              <a:rPr b="1" lang="en">
                <a:solidFill>
                  <a:schemeClr val="dk1"/>
                </a:solidFill>
              </a:rPr>
              <a:t>~1.53 million digitally connected Muslim women in the U.S.</a:t>
            </a:r>
            <a:endParaRPr b="1">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8" name="Shape 618"/>
        <p:cNvGrpSpPr/>
        <p:nvPr/>
      </p:nvGrpSpPr>
      <p:grpSpPr>
        <a:xfrm>
          <a:off x="0" y="0"/>
          <a:ext cx="0" cy="0"/>
          <a:chOff x="0" y="0"/>
          <a:chExt cx="0" cy="0"/>
        </a:xfrm>
      </p:grpSpPr>
      <p:sp>
        <p:nvSpPr>
          <p:cNvPr id="619" name="Google Shape;619;g3521de60c3e_0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0" name="Google Shape;620;g3521de60c3e_0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34a245305fc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34a245305fc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2e3bbe0c208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2e3bbe0c208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34b414c577f_5_3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34b414c577f_5_3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34a245305fc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34a245305fc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34a245305fc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34a245305fc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34b414c577f_5_4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34b414c577f_5_4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slidesgo.com/" TargetMode="External"/><Relationship Id="rId3" Type="http://schemas.openxmlformats.org/officeDocument/2006/relationships/hyperlink" Target="https://www.flaticon.com/" TargetMode="External"/><Relationship Id="rId4" Type="http://schemas.openxmlformats.org/officeDocument/2006/relationships/hyperlink" Target="http://www.freepik.com/" TargetMode="External"/><Relationship Id="rId5" Type="http://schemas.openxmlformats.org/officeDocument/2006/relationships/hyperlink" Target="https://stories.freepik.com/" TargetMode="Externa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2"/>
        </a:solidFill>
      </p:bgPr>
    </p:bg>
    <p:spTree>
      <p:nvGrpSpPr>
        <p:cNvPr id="8" name="Shape 8"/>
        <p:cNvGrpSpPr/>
        <p:nvPr/>
      </p:nvGrpSpPr>
      <p:grpSpPr>
        <a:xfrm>
          <a:off x="0" y="0"/>
          <a:ext cx="0" cy="0"/>
          <a:chOff x="0" y="0"/>
          <a:chExt cx="0" cy="0"/>
        </a:xfrm>
      </p:grpSpPr>
      <p:sp>
        <p:nvSpPr>
          <p:cNvPr id="9" name="Google Shape;9;p2"/>
          <p:cNvSpPr txBox="1"/>
          <p:nvPr>
            <p:ph type="title"/>
          </p:nvPr>
        </p:nvSpPr>
        <p:spPr>
          <a:xfrm>
            <a:off x="713225" y="1679670"/>
            <a:ext cx="4494300" cy="1390500"/>
          </a:xfrm>
          <a:prstGeom prst="rect">
            <a:avLst/>
          </a:prstGeom>
          <a:noFill/>
        </p:spPr>
        <p:txBody>
          <a:bodyPr anchorCtr="0" anchor="t" bIns="91425" lIns="91425" spcFirstLastPara="1" rIns="91425" wrap="square" tIns="91425">
            <a:noAutofit/>
          </a:bodyPr>
          <a:lstStyle>
            <a:lvl1pPr lvl="0" rtl="0">
              <a:spcBef>
                <a:spcPts val="0"/>
              </a:spcBef>
              <a:spcAft>
                <a:spcPts val="0"/>
              </a:spcAft>
              <a:buClr>
                <a:schemeClr val="lt1"/>
              </a:buClr>
              <a:buSzPts val="4800"/>
              <a:buFont typeface="Montserrat Black"/>
              <a:buNone/>
              <a:defRPr sz="4000">
                <a:solidFill>
                  <a:schemeClr val="lt1"/>
                </a:solidFill>
                <a:latin typeface="Montserrat Black"/>
                <a:ea typeface="Montserrat Black"/>
                <a:cs typeface="Montserrat Black"/>
                <a:sym typeface="Montserrat Black"/>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0" name="Google Shape;10;p2"/>
          <p:cNvSpPr txBox="1"/>
          <p:nvPr>
            <p:ph idx="1" type="subTitle"/>
          </p:nvPr>
        </p:nvSpPr>
        <p:spPr>
          <a:xfrm>
            <a:off x="713225" y="3064602"/>
            <a:ext cx="2427600" cy="716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1400"/>
              <a:buFont typeface="Roboto"/>
              <a:buNone/>
              <a:defRPr sz="1400">
                <a:solidFill>
                  <a:schemeClr val="lt1"/>
                </a:solidFill>
              </a:defRPr>
            </a:lvl1pPr>
            <a:lvl2pPr lvl="1" rtl="0">
              <a:spcBef>
                <a:spcPts val="1600"/>
              </a:spcBef>
              <a:spcAft>
                <a:spcPts val="0"/>
              </a:spcAft>
              <a:buClr>
                <a:schemeClr val="lt1"/>
              </a:buClr>
              <a:buSzPts val="1400"/>
              <a:buFont typeface="Roboto"/>
              <a:buNone/>
              <a:defRPr>
                <a:solidFill>
                  <a:schemeClr val="lt1"/>
                </a:solidFill>
                <a:latin typeface="Roboto"/>
                <a:ea typeface="Roboto"/>
                <a:cs typeface="Roboto"/>
                <a:sym typeface="Roboto"/>
              </a:defRPr>
            </a:lvl2pPr>
            <a:lvl3pPr lvl="2" rtl="0">
              <a:spcBef>
                <a:spcPts val="1600"/>
              </a:spcBef>
              <a:spcAft>
                <a:spcPts val="0"/>
              </a:spcAft>
              <a:buClr>
                <a:schemeClr val="lt1"/>
              </a:buClr>
              <a:buSzPts val="1400"/>
              <a:buFont typeface="Roboto"/>
              <a:buNone/>
              <a:defRPr>
                <a:solidFill>
                  <a:schemeClr val="lt1"/>
                </a:solidFill>
                <a:latin typeface="Roboto"/>
                <a:ea typeface="Roboto"/>
                <a:cs typeface="Roboto"/>
                <a:sym typeface="Roboto"/>
              </a:defRPr>
            </a:lvl3pPr>
            <a:lvl4pPr lvl="3" rtl="0">
              <a:spcBef>
                <a:spcPts val="1600"/>
              </a:spcBef>
              <a:spcAft>
                <a:spcPts val="0"/>
              </a:spcAft>
              <a:buClr>
                <a:schemeClr val="lt1"/>
              </a:buClr>
              <a:buSzPts val="1400"/>
              <a:buFont typeface="Roboto"/>
              <a:buNone/>
              <a:defRPr>
                <a:solidFill>
                  <a:schemeClr val="lt1"/>
                </a:solidFill>
                <a:latin typeface="Roboto"/>
                <a:ea typeface="Roboto"/>
                <a:cs typeface="Roboto"/>
                <a:sym typeface="Roboto"/>
              </a:defRPr>
            </a:lvl4pPr>
            <a:lvl5pPr lvl="4" rtl="0">
              <a:spcBef>
                <a:spcPts val="1600"/>
              </a:spcBef>
              <a:spcAft>
                <a:spcPts val="0"/>
              </a:spcAft>
              <a:buClr>
                <a:schemeClr val="lt1"/>
              </a:buClr>
              <a:buSzPts val="1400"/>
              <a:buFont typeface="Roboto"/>
              <a:buNone/>
              <a:defRPr>
                <a:solidFill>
                  <a:schemeClr val="lt1"/>
                </a:solidFill>
                <a:latin typeface="Roboto"/>
                <a:ea typeface="Roboto"/>
                <a:cs typeface="Roboto"/>
                <a:sym typeface="Roboto"/>
              </a:defRPr>
            </a:lvl5pPr>
            <a:lvl6pPr lvl="5" rtl="0">
              <a:spcBef>
                <a:spcPts val="1600"/>
              </a:spcBef>
              <a:spcAft>
                <a:spcPts val="0"/>
              </a:spcAft>
              <a:buClr>
                <a:schemeClr val="lt1"/>
              </a:buClr>
              <a:buSzPts val="1400"/>
              <a:buFont typeface="Roboto"/>
              <a:buNone/>
              <a:defRPr>
                <a:solidFill>
                  <a:schemeClr val="lt1"/>
                </a:solidFill>
                <a:latin typeface="Roboto"/>
                <a:ea typeface="Roboto"/>
                <a:cs typeface="Roboto"/>
                <a:sym typeface="Roboto"/>
              </a:defRPr>
            </a:lvl6pPr>
            <a:lvl7pPr lvl="6" rtl="0">
              <a:spcBef>
                <a:spcPts val="1600"/>
              </a:spcBef>
              <a:spcAft>
                <a:spcPts val="0"/>
              </a:spcAft>
              <a:buClr>
                <a:schemeClr val="lt1"/>
              </a:buClr>
              <a:buSzPts val="1400"/>
              <a:buFont typeface="Roboto"/>
              <a:buNone/>
              <a:defRPr>
                <a:solidFill>
                  <a:schemeClr val="lt1"/>
                </a:solidFill>
                <a:latin typeface="Roboto"/>
                <a:ea typeface="Roboto"/>
                <a:cs typeface="Roboto"/>
                <a:sym typeface="Roboto"/>
              </a:defRPr>
            </a:lvl7pPr>
            <a:lvl8pPr lvl="7" rtl="0">
              <a:spcBef>
                <a:spcPts val="1600"/>
              </a:spcBef>
              <a:spcAft>
                <a:spcPts val="0"/>
              </a:spcAft>
              <a:buClr>
                <a:schemeClr val="lt1"/>
              </a:buClr>
              <a:buSzPts val="1400"/>
              <a:buFont typeface="Roboto"/>
              <a:buNone/>
              <a:defRPr>
                <a:solidFill>
                  <a:schemeClr val="lt1"/>
                </a:solidFill>
                <a:latin typeface="Roboto"/>
                <a:ea typeface="Roboto"/>
                <a:cs typeface="Roboto"/>
                <a:sym typeface="Roboto"/>
              </a:defRPr>
            </a:lvl8pPr>
            <a:lvl9pPr lvl="8" rtl="0">
              <a:spcBef>
                <a:spcPts val="1600"/>
              </a:spcBef>
              <a:spcAft>
                <a:spcPts val="1600"/>
              </a:spcAft>
              <a:buClr>
                <a:schemeClr val="lt1"/>
              </a:buClr>
              <a:buSzPts val="1400"/>
              <a:buFont typeface="Roboto"/>
              <a:buNone/>
              <a:defRPr>
                <a:solidFill>
                  <a:schemeClr val="lt1"/>
                </a:solidFill>
                <a:latin typeface="Roboto"/>
                <a:ea typeface="Roboto"/>
                <a:cs typeface="Roboto"/>
                <a:sym typeface="Roboto"/>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lt1"/>
        </a:solidFill>
      </p:bgPr>
    </p:bg>
    <p:spTree>
      <p:nvGrpSpPr>
        <p:cNvPr id="41" name="Shape 41"/>
        <p:cNvGrpSpPr/>
        <p:nvPr/>
      </p:nvGrpSpPr>
      <p:grpSpPr>
        <a:xfrm>
          <a:off x="0" y="0"/>
          <a:ext cx="0" cy="0"/>
          <a:chOff x="0" y="0"/>
          <a:chExt cx="0" cy="0"/>
        </a:xfrm>
      </p:grpSpPr>
      <p:sp>
        <p:nvSpPr>
          <p:cNvPr id="42" name="Google Shape;42;p11"/>
          <p:cNvSpPr txBox="1"/>
          <p:nvPr>
            <p:ph hasCustomPrompt="1" type="title"/>
          </p:nvPr>
        </p:nvSpPr>
        <p:spPr>
          <a:xfrm>
            <a:off x="1582116" y="876325"/>
            <a:ext cx="5982600" cy="1090800"/>
          </a:xfrm>
          <a:prstGeom prst="rect">
            <a:avLst/>
          </a:prstGeom>
        </p:spPr>
        <p:txBody>
          <a:bodyPr anchorCtr="0" anchor="t" bIns="91425" lIns="91425" spcFirstLastPara="1" rIns="91425" wrap="square" tIns="91425">
            <a:noAutofit/>
          </a:bodyPr>
          <a:lstStyle>
            <a:lvl1pPr lvl="0" algn="ctr">
              <a:spcBef>
                <a:spcPts val="0"/>
              </a:spcBef>
              <a:spcAft>
                <a:spcPts val="0"/>
              </a:spcAft>
              <a:buSzPts val="12000"/>
              <a:buNone/>
              <a:defRPr sz="62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3" name="Google Shape;43;p11"/>
          <p:cNvSpPr txBox="1"/>
          <p:nvPr>
            <p:ph idx="1" type="subTitle"/>
          </p:nvPr>
        </p:nvSpPr>
        <p:spPr>
          <a:xfrm>
            <a:off x="1582116" y="1920425"/>
            <a:ext cx="5846400" cy="747600"/>
          </a:xfrm>
          <a:prstGeom prst="rect">
            <a:avLst/>
          </a:prstGeom>
        </p:spPr>
        <p:txBody>
          <a:bodyPr anchorCtr="0" anchor="t" bIns="91425" lIns="91425" spcFirstLastPara="1" rIns="91425" wrap="square" tIns="91425">
            <a:noAutofit/>
          </a:bodyPr>
          <a:lstStyle>
            <a:lvl1pPr lvl="0" algn="ctr">
              <a:spcBef>
                <a:spcPts val="0"/>
              </a:spcBef>
              <a:spcAft>
                <a:spcPts val="0"/>
              </a:spcAft>
              <a:buSzPts val="1400"/>
              <a:buNone/>
              <a:defRPr sz="1400">
                <a:solidFill>
                  <a:schemeClr val="accent2"/>
                </a:solidFill>
              </a:defRPr>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4" name="Shape 44"/>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two columns 2">
  <p:cSld name="TITLE_AND_TWO_COLUMNS_1">
    <p:spTree>
      <p:nvGrpSpPr>
        <p:cNvPr id="45" name="Shape 45"/>
        <p:cNvGrpSpPr/>
        <p:nvPr/>
      </p:nvGrpSpPr>
      <p:grpSpPr>
        <a:xfrm>
          <a:off x="0" y="0"/>
          <a:ext cx="0" cy="0"/>
          <a:chOff x="0" y="0"/>
          <a:chExt cx="0" cy="0"/>
        </a:xfrm>
      </p:grpSpPr>
      <p:sp>
        <p:nvSpPr>
          <p:cNvPr id="46" name="Google Shape;46;p13"/>
          <p:cNvSpPr txBox="1"/>
          <p:nvPr>
            <p:ph type="title"/>
          </p:nvPr>
        </p:nvSpPr>
        <p:spPr>
          <a:xfrm>
            <a:off x="713250" y="445025"/>
            <a:ext cx="7717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2"/>
              </a:buClr>
              <a:buSzPts val="2800"/>
              <a:buNone/>
              <a:defRPr>
                <a:solidFill>
                  <a:schemeClr val="dk2"/>
                </a:solidFill>
                <a:latin typeface="Montserrat ExtraBold"/>
                <a:ea typeface="Montserrat ExtraBold"/>
                <a:cs typeface="Montserrat ExtraBold"/>
                <a:sym typeface="Montserrat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7" name="Google Shape;47;p13"/>
          <p:cNvSpPr txBox="1"/>
          <p:nvPr>
            <p:ph idx="1" type="subTitle"/>
          </p:nvPr>
        </p:nvSpPr>
        <p:spPr>
          <a:xfrm>
            <a:off x="1325875" y="4154064"/>
            <a:ext cx="2541900" cy="715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solidFill>
                  <a:schemeClr val="accent2"/>
                </a:solidFill>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48" name="Google Shape;48;p13"/>
          <p:cNvSpPr txBox="1"/>
          <p:nvPr>
            <p:ph idx="2" type="subTitle"/>
          </p:nvPr>
        </p:nvSpPr>
        <p:spPr>
          <a:xfrm>
            <a:off x="5276093" y="4154064"/>
            <a:ext cx="2541900" cy="715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solidFill>
                  <a:schemeClr val="accent2"/>
                </a:solidFill>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49" name="Google Shape;49;p13"/>
          <p:cNvSpPr txBox="1"/>
          <p:nvPr>
            <p:ph idx="3" type="subTitle"/>
          </p:nvPr>
        </p:nvSpPr>
        <p:spPr>
          <a:xfrm>
            <a:off x="1325880" y="3731161"/>
            <a:ext cx="2541900" cy="576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Font typeface="Montserrat SemiBold"/>
              <a:buNone/>
              <a:defRPr b="1">
                <a:solidFill>
                  <a:schemeClr val="dk2"/>
                </a:solidFill>
              </a:defRPr>
            </a:lvl1pPr>
            <a:lvl2pPr lvl="1" rtl="0">
              <a:spcBef>
                <a:spcPts val="1600"/>
              </a:spcBef>
              <a:spcAft>
                <a:spcPts val="0"/>
              </a:spcAft>
              <a:buSzPts val="1400"/>
              <a:buFont typeface="Montserrat SemiBold"/>
              <a:buNone/>
              <a:defRPr>
                <a:latin typeface="Montserrat SemiBold"/>
                <a:ea typeface="Montserrat SemiBold"/>
                <a:cs typeface="Montserrat SemiBold"/>
                <a:sym typeface="Montserrat SemiBold"/>
              </a:defRPr>
            </a:lvl2pPr>
            <a:lvl3pPr lvl="2" rtl="0">
              <a:spcBef>
                <a:spcPts val="1600"/>
              </a:spcBef>
              <a:spcAft>
                <a:spcPts val="0"/>
              </a:spcAft>
              <a:buSzPts val="1400"/>
              <a:buFont typeface="Montserrat SemiBold"/>
              <a:buNone/>
              <a:defRPr>
                <a:latin typeface="Montserrat SemiBold"/>
                <a:ea typeface="Montserrat SemiBold"/>
                <a:cs typeface="Montserrat SemiBold"/>
                <a:sym typeface="Montserrat SemiBold"/>
              </a:defRPr>
            </a:lvl3pPr>
            <a:lvl4pPr lvl="3" rtl="0">
              <a:spcBef>
                <a:spcPts val="1600"/>
              </a:spcBef>
              <a:spcAft>
                <a:spcPts val="0"/>
              </a:spcAft>
              <a:buSzPts val="1400"/>
              <a:buFont typeface="Montserrat SemiBold"/>
              <a:buNone/>
              <a:defRPr>
                <a:latin typeface="Montserrat SemiBold"/>
                <a:ea typeface="Montserrat SemiBold"/>
                <a:cs typeface="Montserrat SemiBold"/>
                <a:sym typeface="Montserrat SemiBold"/>
              </a:defRPr>
            </a:lvl4pPr>
            <a:lvl5pPr lvl="4" rtl="0">
              <a:spcBef>
                <a:spcPts val="1600"/>
              </a:spcBef>
              <a:spcAft>
                <a:spcPts val="0"/>
              </a:spcAft>
              <a:buSzPts val="1400"/>
              <a:buFont typeface="Montserrat SemiBold"/>
              <a:buNone/>
              <a:defRPr>
                <a:latin typeface="Montserrat SemiBold"/>
                <a:ea typeface="Montserrat SemiBold"/>
                <a:cs typeface="Montserrat SemiBold"/>
                <a:sym typeface="Montserrat SemiBold"/>
              </a:defRPr>
            </a:lvl5pPr>
            <a:lvl6pPr lvl="5" rtl="0">
              <a:spcBef>
                <a:spcPts val="1600"/>
              </a:spcBef>
              <a:spcAft>
                <a:spcPts val="0"/>
              </a:spcAft>
              <a:buSzPts val="1400"/>
              <a:buFont typeface="Montserrat SemiBold"/>
              <a:buNone/>
              <a:defRPr>
                <a:latin typeface="Montserrat SemiBold"/>
                <a:ea typeface="Montserrat SemiBold"/>
                <a:cs typeface="Montserrat SemiBold"/>
                <a:sym typeface="Montserrat SemiBold"/>
              </a:defRPr>
            </a:lvl6pPr>
            <a:lvl7pPr lvl="6" rtl="0">
              <a:spcBef>
                <a:spcPts val="1600"/>
              </a:spcBef>
              <a:spcAft>
                <a:spcPts val="0"/>
              </a:spcAft>
              <a:buSzPts val="1400"/>
              <a:buFont typeface="Montserrat SemiBold"/>
              <a:buNone/>
              <a:defRPr>
                <a:latin typeface="Montserrat SemiBold"/>
                <a:ea typeface="Montserrat SemiBold"/>
                <a:cs typeface="Montserrat SemiBold"/>
                <a:sym typeface="Montserrat SemiBold"/>
              </a:defRPr>
            </a:lvl7pPr>
            <a:lvl8pPr lvl="7" rtl="0">
              <a:spcBef>
                <a:spcPts val="1600"/>
              </a:spcBef>
              <a:spcAft>
                <a:spcPts val="0"/>
              </a:spcAft>
              <a:buSzPts val="1400"/>
              <a:buFont typeface="Montserrat SemiBold"/>
              <a:buNone/>
              <a:defRPr>
                <a:latin typeface="Montserrat SemiBold"/>
                <a:ea typeface="Montserrat SemiBold"/>
                <a:cs typeface="Montserrat SemiBold"/>
                <a:sym typeface="Montserrat SemiBold"/>
              </a:defRPr>
            </a:lvl8pPr>
            <a:lvl9pPr lvl="8" rtl="0">
              <a:spcBef>
                <a:spcPts val="1600"/>
              </a:spcBef>
              <a:spcAft>
                <a:spcPts val="1600"/>
              </a:spcAft>
              <a:buSzPts val="1400"/>
              <a:buFont typeface="Montserrat SemiBold"/>
              <a:buNone/>
              <a:defRPr>
                <a:latin typeface="Montserrat SemiBold"/>
                <a:ea typeface="Montserrat SemiBold"/>
                <a:cs typeface="Montserrat SemiBold"/>
                <a:sym typeface="Montserrat SemiBold"/>
              </a:defRPr>
            </a:lvl9pPr>
          </a:lstStyle>
          <a:p/>
        </p:txBody>
      </p:sp>
      <p:sp>
        <p:nvSpPr>
          <p:cNvPr id="50" name="Google Shape;50;p13"/>
          <p:cNvSpPr txBox="1"/>
          <p:nvPr>
            <p:ph idx="4" type="subTitle"/>
          </p:nvPr>
        </p:nvSpPr>
        <p:spPr>
          <a:xfrm>
            <a:off x="5276088" y="3731161"/>
            <a:ext cx="2541900" cy="576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Font typeface="Montserrat SemiBold"/>
              <a:buNone/>
              <a:defRPr b="1">
                <a:solidFill>
                  <a:schemeClr val="dk2"/>
                </a:solidFill>
              </a:defRPr>
            </a:lvl1pPr>
            <a:lvl2pPr lvl="1" rtl="0">
              <a:spcBef>
                <a:spcPts val="1600"/>
              </a:spcBef>
              <a:spcAft>
                <a:spcPts val="0"/>
              </a:spcAft>
              <a:buSzPts val="1400"/>
              <a:buFont typeface="Montserrat SemiBold"/>
              <a:buNone/>
              <a:defRPr>
                <a:latin typeface="Montserrat SemiBold"/>
                <a:ea typeface="Montserrat SemiBold"/>
                <a:cs typeface="Montserrat SemiBold"/>
                <a:sym typeface="Montserrat SemiBold"/>
              </a:defRPr>
            </a:lvl2pPr>
            <a:lvl3pPr lvl="2" rtl="0">
              <a:spcBef>
                <a:spcPts val="1600"/>
              </a:spcBef>
              <a:spcAft>
                <a:spcPts val="0"/>
              </a:spcAft>
              <a:buSzPts val="1400"/>
              <a:buFont typeface="Montserrat SemiBold"/>
              <a:buNone/>
              <a:defRPr>
                <a:latin typeface="Montserrat SemiBold"/>
                <a:ea typeface="Montserrat SemiBold"/>
                <a:cs typeface="Montserrat SemiBold"/>
                <a:sym typeface="Montserrat SemiBold"/>
              </a:defRPr>
            </a:lvl3pPr>
            <a:lvl4pPr lvl="3" rtl="0">
              <a:spcBef>
                <a:spcPts val="1600"/>
              </a:spcBef>
              <a:spcAft>
                <a:spcPts val="0"/>
              </a:spcAft>
              <a:buSzPts val="1400"/>
              <a:buFont typeface="Montserrat SemiBold"/>
              <a:buNone/>
              <a:defRPr>
                <a:latin typeface="Montserrat SemiBold"/>
                <a:ea typeface="Montserrat SemiBold"/>
                <a:cs typeface="Montserrat SemiBold"/>
                <a:sym typeface="Montserrat SemiBold"/>
              </a:defRPr>
            </a:lvl4pPr>
            <a:lvl5pPr lvl="4" rtl="0">
              <a:spcBef>
                <a:spcPts val="1600"/>
              </a:spcBef>
              <a:spcAft>
                <a:spcPts val="0"/>
              </a:spcAft>
              <a:buSzPts val="1400"/>
              <a:buFont typeface="Montserrat SemiBold"/>
              <a:buNone/>
              <a:defRPr>
                <a:latin typeface="Montserrat SemiBold"/>
                <a:ea typeface="Montserrat SemiBold"/>
                <a:cs typeface="Montserrat SemiBold"/>
                <a:sym typeface="Montserrat SemiBold"/>
              </a:defRPr>
            </a:lvl5pPr>
            <a:lvl6pPr lvl="5" rtl="0">
              <a:spcBef>
                <a:spcPts val="1600"/>
              </a:spcBef>
              <a:spcAft>
                <a:spcPts val="0"/>
              </a:spcAft>
              <a:buSzPts val="1400"/>
              <a:buFont typeface="Montserrat SemiBold"/>
              <a:buNone/>
              <a:defRPr>
                <a:latin typeface="Montserrat SemiBold"/>
                <a:ea typeface="Montserrat SemiBold"/>
                <a:cs typeface="Montserrat SemiBold"/>
                <a:sym typeface="Montserrat SemiBold"/>
              </a:defRPr>
            </a:lvl6pPr>
            <a:lvl7pPr lvl="6" rtl="0">
              <a:spcBef>
                <a:spcPts val="1600"/>
              </a:spcBef>
              <a:spcAft>
                <a:spcPts val="0"/>
              </a:spcAft>
              <a:buSzPts val="1400"/>
              <a:buFont typeface="Montserrat SemiBold"/>
              <a:buNone/>
              <a:defRPr>
                <a:latin typeface="Montserrat SemiBold"/>
                <a:ea typeface="Montserrat SemiBold"/>
                <a:cs typeface="Montserrat SemiBold"/>
                <a:sym typeface="Montserrat SemiBold"/>
              </a:defRPr>
            </a:lvl7pPr>
            <a:lvl8pPr lvl="7" rtl="0">
              <a:spcBef>
                <a:spcPts val="1600"/>
              </a:spcBef>
              <a:spcAft>
                <a:spcPts val="0"/>
              </a:spcAft>
              <a:buSzPts val="1400"/>
              <a:buFont typeface="Montserrat SemiBold"/>
              <a:buNone/>
              <a:defRPr>
                <a:latin typeface="Montserrat SemiBold"/>
                <a:ea typeface="Montserrat SemiBold"/>
                <a:cs typeface="Montserrat SemiBold"/>
                <a:sym typeface="Montserrat SemiBold"/>
              </a:defRPr>
            </a:lvl8pPr>
            <a:lvl9pPr lvl="8" rtl="0">
              <a:spcBef>
                <a:spcPts val="1600"/>
              </a:spcBef>
              <a:spcAft>
                <a:spcPts val="1600"/>
              </a:spcAft>
              <a:buSzPts val="1400"/>
              <a:buFont typeface="Montserrat SemiBold"/>
              <a:buNone/>
              <a:defRPr>
                <a:latin typeface="Montserrat SemiBold"/>
                <a:ea typeface="Montserrat SemiBold"/>
                <a:cs typeface="Montserrat SemiBold"/>
                <a:sym typeface="Montserrat SemiBold"/>
              </a:defRPr>
            </a:lvl9pPr>
          </a:lstStyle>
          <a:p/>
        </p:txBody>
      </p:sp>
      <p:sp>
        <p:nvSpPr>
          <p:cNvPr id="51" name="Google Shape;51;p13"/>
          <p:cNvSpPr txBox="1"/>
          <p:nvPr>
            <p:ph hasCustomPrompt="1" idx="5" type="title"/>
          </p:nvPr>
        </p:nvSpPr>
        <p:spPr>
          <a:xfrm>
            <a:off x="1325875" y="1300175"/>
            <a:ext cx="2541900" cy="75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800"/>
              <a:buNone/>
              <a:defRPr/>
            </a:lvl1pPr>
            <a:lvl2pPr lvl="1" rtl="0" algn="ctr">
              <a:spcBef>
                <a:spcPts val="0"/>
              </a:spcBef>
              <a:spcAft>
                <a:spcPts val="0"/>
              </a:spcAft>
              <a:buSzPts val="4800"/>
              <a:buFont typeface="Montserrat ExtraBold"/>
              <a:buNone/>
              <a:defRPr sz="4800">
                <a:latin typeface="Montserrat ExtraBold"/>
                <a:ea typeface="Montserrat ExtraBold"/>
                <a:cs typeface="Montserrat ExtraBold"/>
                <a:sym typeface="Montserrat ExtraBold"/>
              </a:defRPr>
            </a:lvl2pPr>
            <a:lvl3pPr lvl="2" rtl="0" algn="ctr">
              <a:spcBef>
                <a:spcPts val="0"/>
              </a:spcBef>
              <a:spcAft>
                <a:spcPts val="0"/>
              </a:spcAft>
              <a:buSzPts val="4800"/>
              <a:buFont typeface="Montserrat ExtraBold"/>
              <a:buNone/>
              <a:defRPr sz="4800">
                <a:latin typeface="Montserrat ExtraBold"/>
                <a:ea typeface="Montserrat ExtraBold"/>
                <a:cs typeface="Montserrat ExtraBold"/>
                <a:sym typeface="Montserrat ExtraBold"/>
              </a:defRPr>
            </a:lvl3pPr>
            <a:lvl4pPr lvl="3" rtl="0" algn="ctr">
              <a:spcBef>
                <a:spcPts val="0"/>
              </a:spcBef>
              <a:spcAft>
                <a:spcPts val="0"/>
              </a:spcAft>
              <a:buSzPts val="4800"/>
              <a:buFont typeface="Montserrat ExtraBold"/>
              <a:buNone/>
              <a:defRPr sz="4800">
                <a:latin typeface="Montserrat ExtraBold"/>
                <a:ea typeface="Montserrat ExtraBold"/>
                <a:cs typeface="Montserrat ExtraBold"/>
                <a:sym typeface="Montserrat ExtraBold"/>
              </a:defRPr>
            </a:lvl4pPr>
            <a:lvl5pPr lvl="4" rtl="0" algn="ctr">
              <a:spcBef>
                <a:spcPts val="0"/>
              </a:spcBef>
              <a:spcAft>
                <a:spcPts val="0"/>
              </a:spcAft>
              <a:buSzPts val="4800"/>
              <a:buFont typeface="Montserrat ExtraBold"/>
              <a:buNone/>
              <a:defRPr sz="4800">
                <a:latin typeface="Montserrat ExtraBold"/>
                <a:ea typeface="Montserrat ExtraBold"/>
                <a:cs typeface="Montserrat ExtraBold"/>
                <a:sym typeface="Montserrat ExtraBold"/>
              </a:defRPr>
            </a:lvl5pPr>
            <a:lvl6pPr lvl="5" rtl="0" algn="ctr">
              <a:spcBef>
                <a:spcPts val="0"/>
              </a:spcBef>
              <a:spcAft>
                <a:spcPts val="0"/>
              </a:spcAft>
              <a:buSzPts val="4800"/>
              <a:buFont typeface="Montserrat ExtraBold"/>
              <a:buNone/>
              <a:defRPr sz="4800">
                <a:latin typeface="Montserrat ExtraBold"/>
                <a:ea typeface="Montserrat ExtraBold"/>
                <a:cs typeface="Montserrat ExtraBold"/>
                <a:sym typeface="Montserrat ExtraBold"/>
              </a:defRPr>
            </a:lvl6pPr>
            <a:lvl7pPr lvl="6" rtl="0" algn="ctr">
              <a:spcBef>
                <a:spcPts val="0"/>
              </a:spcBef>
              <a:spcAft>
                <a:spcPts val="0"/>
              </a:spcAft>
              <a:buSzPts val="4800"/>
              <a:buFont typeface="Montserrat ExtraBold"/>
              <a:buNone/>
              <a:defRPr sz="4800">
                <a:latin typeface="Montserrat ExtraBold"/>
                <a:ea typeface="Montserrat ExtraBold"/>
                <a:cs typeface="Montserrat ExtraBold"/>
                <a:sym typeface="Montserrat ExtraBold"/>
              </a:defRPr>
            </a:lvl7pPr>
            <a:lvl8pPr lvl="7" rtl="0" algn="ctr">
              <a:spcBef>
                <a:spcPts val="0"/>
              </a:spcBef>
              <a:spcAft>
                <a:spcPts val="0"/>
              </a:spcAft>
              <a:buSzPts val="4800"/>
              <a:buFont typeface="Montserrat ExtraBold"/>
              <a:buNone/>
              <a:defRPr sz="4800">
                <a:latin typeface="Montserrat ExtraBold"/>
                <a:ea typeface="Montserrat ExtraBold"/>
                <a:cs typeface="Montserrat ExtraBold"/>
                <a:sym typeface="Montserrat ExtraBold"/>
              </a:defRPr>
            </a:lvl8pPr>
            <a:lvl9pPr lvl="8" rtl="0" algn="ctr">
              <a:spcBef>
                <a:spcPts val="0"/>
              </a:spcBef>
              <a:spcAft>
                <a:spcPts val="0"/>
              </a:spcAft>
              <a:buSzPts val="4800"/>
              <a:buFont typeface="Montserrat ExtraBold"/>
              <a:buNone/>
              <a:defRPr sz="4800">
                <a:latin typeface="Montserrat ExtraBold"/>
                <a:ea typeface="Montserrat ExtraBold"/>
                <a:cs typeface="Montserrat ExtraBold"/>
                <a:sym typeface="Montserrat ExtraBold"/>
              </a:defRPr>
            </a:lvl9pPr>
          </a:lstStyle>
          <a:p>
            <a:r>
              <a:t>xx%</a:t>
            </a:r>
          </a:p>
        </p:txBody>
      </p:sp>
      <p:sp>
        <p:nvSpPr>
          <p:cNvPr id="52" name="Google Shape;52;p13"/>
          <p:cNvSpPr txBox="1"/>
          <p:nvPr>
            <p:ph hasCustomPrompt="1" idx="6" type="title"/>
          </p:nvPr>
        </p:nvSpPr>
        <p:spPr>
          <a:xfrm>
            <a:off x="5276100" y="1300174"/>
            <a:ext cx="2541900" cy="75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800"/>
              <a:buNone/>
              <a:defRPr/>
            </a:lvl1pPr>
            <a:lvl2pPr lvl="1" rtl="0" algn="ctr">
              <a:spcBef>
                <a:spcPts val="0"/>
              </a:spcBef>
              <a:spcAft>
                <a:spcPts val="0"/>
              </a:spcAft>
              <a:buSzPts val="4800"/>
              <a:buFont typeface="Montserrat ExtraBold"/>
              <a:buNone/>
              <a:defRPr sz="4800">
                <a:latin typeface="Montserrat ExtraBold"/>
                <a:ea typeface="Montserrat ExtraBold"/>
                <a:cs typeface="Montserrat ExtraBold"/>
                <a:sym typeface="Montserrat ExtraBold"/>
              </a:defRPr>
            </a:lvl2pPr>
            <a:lvl3pPr lvl="2" rtl="0" algn="ctr">
              <a:spcBef>
                <a:spcPts val="0"/>
              </a:spcBef>
              <a:spcAft>
                <a:spcPts val="0"/>
              </a:spcAft>
              <a:buSzPts val="4800"/>
              <a:buFont typeface="Montserrat ExtraBold"/>
              <a:buNone/>
              <a:defRPr sz="4800">
                <a:latin typeface="Montserrat ExtraBold"/>
                <a:ea typeface="Montserrat ExtraBold"/>
                <a:cs typeface="Montserrat ExtraBold"/>
                <a:sym typeface="Montserrat ExtraBold"/>
              </a:defRPr>
            </a:lvl3pPr>
            <a:lvl4pPr lvl="3" rtl="0" algn="ctr">
              <a:spcBef>
                <a:spcPts val="0"/>
              </a:spcBef>
              <a:spcAft>
                <a:spcPts val="0"/>
              </a:spcAft>
              <a:buSzPts val="4800"/>
              <a:buFont typeface="Montserrat ExtraBold"/>
              <a:buNone/>
              <a:defRPr sz="4800">
                <a:latin typeface="Montserrat ExtraBold"/>
                <a:ea typeface="Montserrat ExtraBold"/>
                <a:cs typeface="Montserrat ExtraBold"/>
                <a:sym typeface="Montserrat ExtraBold"/>
              </a:defRPr>
            </a:lvl4pPr>
            <a:lvl5pPr lvl="4" rtl="0" algn="ctr">
              <a:spcBef>
                <a:spcPts val="0"/>
              </a:spcBef>
              <a:spcAft>
                <a:spcPts val="0"/>
              </a:spcAft>
              <a:buSzPts val="4800"/>
              <a:buFont typeface="Montserrat ExtraBold"/>
              <a:buNone/>
              <a:defRPr sz="4800">
                <a:latin typeface="Montserrat ExtraBold"/>
                <a:ea typeface="Montserrat ExtraBold"/>
                <a:cs typeface="Montserrat ExtraBold"/>
                <a:sym typeface="Montserrat ExtraBold"/>
              </a:defRPr>
            </a:lvl5pPr>
            <a:lvl6pPr lvl="5" rtl="0" algn="ctr">
              <a:spcBef>
                <a:spcPts val="0"/>
              </a:spcBef>
              <a:spcAft>
                <a:spcPts val="0"/>
              </a:spcAft>
              <a:buSzPts val="4800"/>
              <a:buFont typeface="Montserrat ExtraBold"/>
              <a:buNone/>
              <a:defRPr sz="4800">
                <a:latin typeface="Montserrat ExtraBold"/>
                <a:ea typeface="Montserrat ExtraBold"/>
                <a:cs typeface="Montserrat ExtraBold"/>
                <a:sym typeface="Montserrat ExtraBold"/>
              </a:defRPr>
            </a:lvl6pPr>
            <a:lvl7pPr lvl="6" rtl="0" algn="ctr">
              <a:spcBef>
                <a:spcPts val="0"/>
              </a:spcBef>
              <a:spcAft>
                <a:spcPts val="0"/>
              </a:spcAft>
              <a:buSzPts val="4800"/>
              <a:buFont typeface="Montserrat ExtraBold"/>
              <a:buNone/>
              <a:defRPr sz="4800">
                <a:latin typeface="Montserrat ExtraBold"/>
                <a:ea typeface="Montserrat ExtraBold"/>
                <a:cs typeface="Montserrat ExtraBold"/>
                <a:sym typeface="Montserrat ExtraBold"/>
              </a:defRPr>
            </a:lvl7pPr>
            <a:lvl8pPr lvl="7" rtl="0" algn="ctr">
              <a:spcBef>
                <a:spcPts val="0"/>
              </a:spcBef>
              <a:spcAft>
                <a:spcPts val="0"/>
              </a:spcAft>
              <a:buSzPts val="4800"/>
              <a:buFont typeface="Montserrat ExtraBold"/>
              <a:buNone/>
              <a:defRPr sz="4800">
                <a:latin typeface="Montserrat ExtraBold"/>
                <a:ea typeface="Montserrat ExtraBold"/>
                <a:cs typeface="Montserrat ExtraBold"/>
                <a:sym typeface="Montserrat ExtraBold"/>
              </a:defRPr>
            </a:lvl8pPr>
            <a:lvl9pPr lvl="8" rtl="0" algn="ctr">
              <a:spcBef>
                <a:spcPts val="0"/>
              </a:spcBef>
              <a:spcAft>
                <a:spcPts val="0"/>
              </a:spcAft>
              <a:buSzPts val="4800"/>
              <a:buFont typeface="Montserrat ExtraBold"/>
              <a:buNone/>
              <a:defRPr sz="4800">
                <a:latin typeface="Montserrat ExtraBold"/>
                <a:ea typeface="Montserrat ExtraBold"/>
                <a:cs typeface="Montserrat ExtraBold"/>
                <a:sym typeface="Montserrat ExtraBold"/>
              </a:defRPr>
            </a:lvl9pPr>
          </a:lstStyle>
          <a:p>
            <a:r>
              <a:t>xx%</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mp; picture">
  <p:cSld name="CUSTOM_1_4_1_1_1_1_1">
    <p:bg>
      <p:bgPr>
        <a:solidFill>
          <a:schemeClr val="lt1"/>
        </a:solidFill>
      </p:bgPr>
    </p:bg>
    <p:spTree>
      <p:nvGrpSpPr>
        <p:cNvPr id="53" name="Shape 53"/>
        <p:cNvGrpSpPr/>
        <p:nvPr/>
      </p:nvGrpSpPr>
      <p:grpSpPr>
        <a:xfrm>
          <a:off x="0" y="0"/>
          <a:ext cx="0" cy="0"/>
          <a:chOff x="0" y="0"/>
          <a:chExt cx="0" cy="0"/>
        </a:xfrm>
      </p:grpSpPr>
      <p:sp>
        <p:nvSpPr>
          <p:cNvPr id="54" name="Google Shape;54;p14"/>
          <p:cNvSpPr txBox="1"/>
          <p:nvPr>
            <p:ph type="title"/>
          </p:nvPr>
        </p:nvSpPr>
        <p:spPr>
          <a:xfrm>
            <a:off x="709625" y="1160390"/>
            <a:ext cx="3429000" cy="13716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atin typeface="Roboto"/>
                <a:ea typeface="Roboto"/>
                <a:cs typeface="Roboto"/>
                <a:sym typeface="Roboto"/>
              </a:defRPr>
            </a:lvl2pPr>
            <a:lvl3pPr lvl="2">
              <a:spcBef>
                <a:spcPts val="0"/>
              </a:spcBef>
              <a:spcAft>
                <a:spcPts val="0"/>
              </a:spcAft>
              <a:buSzPts val="2800"/>
              <a:buNone/>
              <a:defRPr>
                <a:latin typeface="Roboto"/>
                <a:ea typeface="Roboto"/>
                <a:cs typeface="Roboto"/>
                <a:sym typeface="Roboto"/>
              </a:defRPr>
            </a:lvl3pPr>
            <a:lvl4pPr lvl="3">
              <a:spcBef>
                <a:spcPts val="0"/>
              </a:spcBef>
              <a:spcAft>
                <a:spcPts val="0"/>
              </a:spcAft>
              <a:buSzPts val="2800"/>
              <a:buNone/>
              <a:defRPr>
                <a:latin typeface="Roboto"/>
                <a:ea typeface="Roboto"/>
                <a:cs typeface="Roboto"/>
                <a:sym typeface="Roboto"/>
              </a:defRPr>
            </a:lvl4pPr>
            <a:lvl5pPr lvl="4">
              <a:spcBef>
                <a:spcPts val="0"/>
              </a:spcBef>
              <a:spcAft>
                <a:spcPts val="0"/>
              </a:spcAft>
              <a:buSzPts val="2800"/>
              <a:buNone/>
              <a:defRPr>
                <a:latin typeface="Roboto"/>
                <a:ea typeface="Roboto"/>
                <a:cs typeface="Roboto"/>
                <a:sym typeface="Roboto"/>
              </a:defRPr>
            </a:lvl5pPr>
            <a:lvl6pPr lvl="5">
              <a:spcBef>
                <a:spcPts val="0"/>
              </a:spcBef>
              <a:spcAft>
                <a:spcPts val="0"/>
              </a:spcAft>
              <a:buSzPts val="2800"/>
              <a:buNone/>
              <a:defRPr>
                <a:latin typeface="Roboto"/>
                <a:ea typeface="Roboto"/>
                <a:cs typeface="Roboto"/>
                <a:sym typeface="Roboto"/>
              </a:defRPr>
            </a:lvl6pPr>
            <a:lvl7pPr lvl="6">
              <a:spcBef>
                <a:spcPts val="0"/>
              </a:spcBef>
              <a:spcAft>
                <a:spcPts val="0"/>
              </a:spcAft>
              <a:buSzPts val="2800"/>
              <a:buNone/>
              <a:defRPr>
                <a:latin typeface="Roboto"/>
                <a:ea typeface="Roboto"/>
                <a:cs typeface="Roboto"/>
                <a:sym typeface="Roboto"/>
              </a:defRPr>
            </a:lvl7pPr>
            <a:lvl8pPr lvl="7">
              <a:spcBef>
                <a:spcPts val="0"/>
              </a:spcBef>
              <a:spcAft>
                <a:spcPts val="0"/>
              </a:spcAft>
              <a:buSzPts val="2800"/>
              <a:buNone/>
              <a:defRPr>
                <a:latin typeface="Roboto"/>
                <a:ea typeface="Roboto"/>
                <a:cs typeface="Roboto"/>
                <a:sym typeface="Roboto"/>
              </a:defRPr>
            </a:lvl8pPr>
            <a:lvl9pPr lvl="8">
              <a:spcBef>
                <a:spcPts val="0"/>
              </a:spcBef>
              <a:spcAft>
                <a:spcPts val="0"/>
              </a:spcAft>
              <a:buSzPts val="2800"/>
              <a:buNone/>
              <a:defRPr>
                <a:latin typeface="Roboto"/>
                <a:ea typeface="Roboto"/>
                <a:cs typeface="Roboto"/>
                <a:sym typeface="Roboto"/>
              </a:defRPr>
            </a:lvl9pPr>
          </a:lstStyle>
          <a:p/>
        </p:txBody>
      </p:sp>
      <p:sp>
        <p:nvSpPr>
          <p:cNvPr id="55" name="Google Shape;55;p14"/>
          <p:cNvSpPr txBox="1"/>
          <p:nvPr>
            <p:ph idx="1" type="subTitle"/>
          </p:nvPr>
        </p:nvSpPr>
        <p:spPr>
          <a:xfrm>
            <a:off x="713225" y="3043225"/>
            <a:ext cx="3429000" cy="9333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sz="1400"/>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two columns 3">
  <p:cSld name="CUSTOM_6_2">
    <p:bg>
      <p:bgPr>
        <a:solidFill>
          <a:schemeClr val="lt1"/>
        </a:solidFill>
      </p:bgPr>
    </p:bg>
    <p:spTree>
      <p:nvGrpSpPr>
        <p:cNvPr id="56" name="Shape 56"/>
        <p:cNvGrpSpPr/>
        <p:nvPr/>
      </p:nvGrpSpPr>
      <p:grpSpPr>
        <a:xfrm>
          <a:off x="0" y="0"/>
          <a:ext cx="0" cy="0"/>
          <a:chOff x="0" y="0"/>
          <a:chExt cx="0" cy="0"/>
        </a:xfrm>
      </p:grpSpPr>
      <p:sp>
        <p:nvSpPr>
          <p:cNvPr id="57" name="Google Shape;57;p15"/>
          <p:cNvSpPr txBox="1"/>
          <p:nvPr>
            <p:ph type="title"/>
          </p:nvPr>
        </p:nvSpPr>
        <p:spPr>
          <a:xfrm>
            <a:off x="722625" y="448056"/>
            <a:ext cx="38589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600"/>
              <a:buFont typeface="Montserrat ExtraBold"/>
              <a:buNone/>
              <a:defRPr>
                <a:latin typeface="Montserrat ExtraBold"/>
                <a:ea typeface="Montserrat ExtraBold"/>
                <a:cs typeface="Montserrat ExtraBold"/>
                <a:sym typeface="Montserrat ExtraBold"/>
              </a:defRPr>
            </a:lvl1pPr>
            <a:lvl2pPr lvl="1" rtl="0" algn="ctr">
              <a:spcBef>
                <a:spcPts val="0"/>
              </a:spcBef>
              <a:spcAft>
                <a:spcPts val="0"/>
              </a:spcAft>
              <a:buSzPts val="2800"/>
              <a:buFont typeface="Montserrat ExtraBold"/>
              <a:buNone/>
              <a:defRPr>
                <a:latin typeface="Montserrat ExtraBold"/>
                <a:ea typeface="Montserrat ExtraBold"/>
                <a:cs typeface="Montserrat ExtraBold"/>
                <a:sym typeface="Montserrat ExtraBold"/>
              </a:defRPr>
            </a:lvl2pPr>
            <a:lvl3pPr lvl="2" rtl="0" algn="ctr">
              <a:spcBef>
                <a:spcPts val="0"/>
              </a:spcBef>
              <a:spcAft>
                <a:spcPts val="0"/>
              </a:spcAft>
              <a:buSzPts val="2800"/>
              <a:buFont typeface="Montserrat ExtraBold"/>
              <a:buNone/>
              <a:defRPr>
                <a:latin typeface="Montserrat ExtraBold"/>
                <a:ea typeface="Montserrat ExtraBold"/>
                <a:cs typeface="Montserrat ExtraBold"/>
                <a:sym typeface="Montserrat ExtraBold"/>
              </a:defRPr>
            </a:lvl3pPr>
            <a:lvl4pPr lvl="3" rtl="0" algn="ctr">
              <a:spcBef>
                <a:spcPts val="0"/>
              </a:spcBef>
              <a:spcAft>
                <a:spcPts val="0"/>
              </a:spcAft>
              <a:buSzPts val="2800"/>
              <a:buFont typeface="Montserrat ExtraBold"/>
              <a:buNone/>
              <a:defRPr>
                <a:latin typeface="Montserrat ExtraBold"/>
                <a:ea typeface="Montserrat ExtraBold"/>
                <a:cs typeface="Montserrat ExtraBold"/>
                <a:sym typeface="Montserrat ExtraBold"/>
              </a:defRPr>
            </a:lvl4pPr>
            <a:lvl5pPr lvl="4" rtl="0" algn="ctr">
              <a:spcBef>
                <a:spcPts val="0"/>
              </a:spcBef>
              <a:spcAft>
                <a:spcPts val="0"/>
              </a:spcAft>
              <a:buSzPts val="2800"/>
              <a:buFont typeface="Montserrat ExtraBold"/>
              <a:buNone/>
              <a:defRPr>
                <a:latin typeface="Montserrat ExtraBold"/>
                <a:ea typeface="Montserrat ExtraBold"/>
                <a:cs typeface="Montserrat ExtraBold"/>
                <a:sym typeface="Montserrat ExtraBold"/>
              </a:defRPr>
            </a:lvl5pPr>
            <a:lvl6pPr lvl="5" rtl="0" algn="ctr">
              <a:spcBef>
                <a:spcPts val="0"/>
              </a:spcBef>
              <a:spcAft>
                <a:spcPts val="0"/>
              </a:spcAft>
              <a:buSzPts val="2800"/>
              <a:buFont typeface="Montserrat ExtraBold"/>
              <a:buNone/>
              <a:defRPr>
                <a:latin typeface="Montserrat ExtraBold"/>
                <a:ea typeface="Montserrat ExtraBold"/>
                <a:cs typeface="Montserrat ExtraBold"/>
                <a:sym typeface="Montserrat ExtraBold"/>
              </a:defRPr>
            </a:lvl6pPr>
            <a:lvl7pPr lvl="6" rtl="0" algn="ctr">
              <a:spcBef>
                <a:spcPts val="0"/>
              </a:spcBef>
              <a:spcAft>
                <a:spcPts val="0"/>
              </a:spcAft>
              <a:buSzPts val="2800"/>
              <a:buFont typeface="Montserrat ExtraBold"/>
              <a:buNone/>
              <a:defRPr>
                <a:latin typeface="Montserrat ExtraBold"/>
                <a:ea typeface="Montserrat ExtraBold"/>
                <a:cs typeface="Montserrat ExtraBold"/>
                <a:sym typeface="Montserrat ExtraBold"/>
              </a:defRPr>
            </a:lvl7pPr>
            <a:lvl8pPr lvl="7" rtl="0" algn="ctr">
              <a:spcBef>
                <a:spcPts val="0"/>
              </a:spcBef>
              <a:spcAft>
                <a:spcPts val="0"/>
              </a:spcAft>
              <a:buSzPts val="2800"/>
              <a:buFont typeface="Montserrat ExtraBold"/>
              <a:buNone/>
              <a:defRPr>
                <a:latin typeface="Montserrat ExtraBold"/>
                <a:ea typeface="Montserrat ExtraBold"/>
                <a:cs typeface="Montserrat ExtraBold"/>
                <a:sym typeface="Montserrat ExtraBold"/>
              </a:defRPr>
            </a:lvl8pPr>
            <a:lvl9pPr lvl="8" rtl="0" algn="ctr">
              <a:spcBef>
                <a:spcPts val="0"/>
              </a:spcBef>
              <a:spcAft>
                <a:spcPts val="0"/>
              </a:spcAft>
              <a:buSzPts val="2800"/>
              <a:buFont typeface="Montserrat ExtraBold"/>
              <a:buNone/>
              <a:defRPr>
                <a:latin typeface="Montserrat ExtraBold"/>
                <a:ea typeface="Montserrat ExtraBold"/>
                <a:cs typeface="Montserrat ExtraBold"/>
                <a:sym typeface="Montserrat ExtraBold"/>
              </a:defRPr>
            </a:lvl9pPr>
          </a:lstStyle>
          <a:p/>
        </p:txBody>
      </p:sp>
      <p:sp>
        <p:nvSpPr>
          <p:cNvPr id="58" name="Google Shape;58;p15"/>
          <p:cNvSpPr txBox="1"/>
          <p:nvPr>
            <p:ph idx="1" type="subTitle"/>
          </p:nvPr>
        </p:nvSpPr>
        <p:spPr>
          <a:xfrm>
            <a:off x="5024125" y="1674047"/>
            <a:ext cx="3406500" cy="3017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2"/>
              </a:buClr>
              <a:buSzPts val="1400"/>
              <a:buFont typeface="Roboto Medium"/>
              <a:buChar char="●"/>
              <a:defRPr sz="1400"/>
            </a:lvl1pPr>
            <a:lvl2pPr lvl="1" rtl="0">
              <a:spcBef>
                <a:spcPts val="1600"/>
              </a:spcBef>
              <a:spcAft>
                <a:spcPts val="0"/>
              </a:spcAft>
              <a:buClr>
                <a:schemeClr val="accent2"/>
              </a:buClr>
              <a:buSzPts val="1400"/>
              <a:buFont typeface="Roboto Medium"/>
              <a:buChar char="○"/>
              <a:defRPr>
                <a:latin typeface="Roboto Medium"/>
                <a:ea typeface="Roboto Medium"/>
                <a:cs typeface="Roboto Medium"/>
                <a:sym typeface="Roboto Medium"/>
              </a:defRPr>
            </a:lvl2pPr>
            <a:lvl3pPr lvl="2" rtl="0">
              <a:spcBef>
                <a:spcPts val="1600"/>
              </a:spcBef>
              <a:spcAft>
                <a:spcPts val="0"/>
              </a:spcAft>
              <a:buClr>
                <a:schemeClr val="accent2"/>
              </a:buClr>
              <a:buSzPts val="1400"/>
              <a:buFont typeface="Roboto Medium"/>
              <a:buChar char="■"/>
              <a:defRPr>
                <a:latin typeface="Roboto Medium"/>
                <a:ea typeface="Roboto Medium"/>
                <a:cs typeface="Roboto Medium"/>
                <a:sym typeface="Roboto Medium"/>
              </a:defRPr>
            </a:lvl3pPr>
            <a:lvl4pPr lvl="3" rtl="0">
              <a:spcBef>
                <a:spcPts val="1600"/>
              </a:spcBef>
              <a:spcAft>
                <a:spcPts val="0"/>
              </a:spcAft>
              <a:buClr>
                <a:schemeClr val="accent2"/>
              </a:buClr>
              <a:buSzPts val="1400"/>
              <a:buFont typeface="Roboto Medium"/>
              <a:buChar char="●"/>
              <a:defRPr>
                <a:latin typeface="Roboto Medium"/>
                <a:ea typeface="Roboto Medium"/>
                <a:cs typeface="Roboto Medium"/>
                <a:sym typeface="Roboto Medium"/>
              </a:defRPr>
            </a:lvl4pPr>
            <a:lvl5pPr lvl="4" rtl="0">
              <a:spcBef>
                <a:spcPts val="1600"/>
              </a:spcBef>
              <a:spcAft>
                <a:spcPts val="0"/>
              </a:spcAft>
              <a:buClr>
                <a:schemeClr val="accent2"/>
              </a:buClr>
              <a:buSzPts val="1400"/>
              <a:buFont typeface="Roboto Medium"/>
              <a:buChar char="○"/>
              <a:defRPr>
                <a:latin typeface="Roboto Medium"/>
                <a:ea typeface="Roboto Medium"/>
                <a:cs typeface="Roboto Medium"/>
                <a:sym typeface="Roboto Medium"/>
              </a:defRPr>
            </a:lvl5pPr>
            <a:lvl6pPr lvl="5" rtl="0">
              <a:spcBef>
                <a:spcPts val="1600"/>
              </a:spcBef>
              <a:spcAft>
                <a:spcPts val="0"/>
              </a:spcAft>
              <a:buClr>
                <a:schemeClr val="accent2"/>
              </a:buClr>
              <a:buSzPts val="1400"/>
              <a:buFont typeface="Roboto Medium"/>
              <a:buChar char="■"/>
              <a:defRPr>
                <a:latin typeface="Roboto Medium"/>
                <a:ea typeface="Roboto Medium"/>
                <a:cs typeface="Roboto Medium"/>
                <a:sym typeface="Roboto Medium"/>
              </a:defRPr>
            </a:lvl6pPr>
            <a:lvl7pPr lvl="6" rtl="0">
              <a:spcBef>
                <a:spcPts val="1600"/>
              </a:spcBef>
              <a:spcAft>
                <a:spcPts val="0"/>
              </a:spcAft>
              <a:buClr>
                <a:schemeClr val="accent2"/>
              </a:buClr>
              <a:buSzPts val="1400"/>
              <a:buFont typeface="Roboto Medium"/>
              <a:buChar char="●"/>
              <a:defRPr>
                <a:latin typeface="Roboto Medium"/>
                <a:ea typeface="Roboto Medium"/>
                <a:cs typeface="Roboto Medium"/>
                <a:sym typeface="Roboto Medium"/>
              </a:defRPr>
            </a:lvl7pPr>
            <a:lvl8pPr lvl="7" rtl="0">
              <a:spcBef>
                <a:spcPts val="1600"/>
              </a:spcBef>
              <a:spcAft>
                <a:spcPts val="0"/>
              </a:spcAft>
              <a:buClr>
                <a:schemeClr val="accent2"/>
              </a:buClr>
              <a:buSzPts val="1400"/>
              <a:buFont typeface="Roboto Medium"/>
              <a:buChar char="○"/>
              <a:defRPr>
                <a:latin typeface="Roboto Medium"/>
                <a:ea typeface="Roboto Medium"/>
                <a:cs typeface="Roboto Medium"/>
                <a:sym typeface="Roboto Medium"/>
              </a:defRPr>
            </a:lvl8pPr>
            <a:lvl9pPr lvl="8" rtl="0">
              <a:spcBef>
                <a:spcPts val="1600"/>
              </a:spcBef>
              <a:spcAft>
                <a:spcPts val="1600"/>
              </a:spcAft>
              <a:buClr>
                <a:schemeClr val="accent2"/>
              </a:buClr>
              <a:buSzPts val="1400"/>
              <a:buFont typeface="Roboto Medium"/>
              <a:buChar char="■"/>
              <a:defRPr>
                <a:latin typeface="Roboto Medium"/>
                <a:ea typeface="Roboto Medium"/>
                <a:cs typeface="Roboto Medium"/>
                <a:sym typeface="Roboto Medium"/>
              </a:defRPr>
            </a:lvl9pPr>
          </a:lstStyle>
          <a:p/>
        </p:txBody>
      </p:sp>
      <p:sp>
        <p:nvSpPr>
          <p:cNvPr id="59" name="Google Shape;59;p15"/>
          <p:cNvSpPr txBox="1"/>
          <p:nvPr>
            <p:ph idx="2" type="subTitle"/>
          </p:nvPr>
        </p:nvSpPr>
        <p:spPr>
          <a:xfrm>
            <a:off x="713225" y="1674047"/>
            <a:ext cx="3406500" cy="3017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2"/>
              </a:buClr>
              <a:buSzPts val="1400"/>
              <a:buFont typeface="Roboto Medium"/>
              <a:buChar char="●"/>
              <a:defRPr sz="1400"/>
            </a:lvl1pPr>
            <a:lvl2pPr lvl="1" rtl="0">
              <a:spcBef>
                <a:spcPts val="1600"/>
              </a:spcBef>
              <a:spcAft>
                <a:spcPts val="0"/>
              </a:spcAft>
              <a:buClr>
                <a:schemeClr val="accent2"/>
              </a:buClr>
              <a:buSzPts val="1400"/>
              <a:buFont typeface="Roboto Medium"/>
              <a:buChar char="○"/>
              <a:defRPr>
                <a:latin typeface="Roboto Medium"/>
                <a:ea typeface="Roboto Medium"/>
                <a:cs typeface="Roboto Medium"/>
                <a:sym typeface="Roboto Medium"/>
              </a:defRPr>
            </a:lvl2pPr>
            <a:lvl3pPr lvl="2" rtl="0">
              <a:spcBef>
                <a:spcPts val="1600"/>
              </a:spcBef>
              <a:spcAft>
                <a:spcPts val="0"/>
              </a:spcAft>
              <a:buClr>
                <a:schemeClr val="accent2"/>
              </a:buClr>
              <a:buSzPts val="1400"/>
              <a:buFont typeface="Roboto Medium"/>
              <a:buChar char="■"/>
              <a:defRPr>
                <a:latin typeface="Roboto Medium"/>
                <a:ea typeface="Roboto Medium"/>
                <a:cs typeface="Roboto Medium"/>
                <a:sym typeface="Roboto Medium"/>
              </a:defRPr>
            </a:lvl3pPr>
            <a:lvl4pPr lvl="3" rtl="0">
              <a:spcBef>
                <a:spcPts val="1600"/>
              </a:spcBef>
              <a:spcAft>
                <a:spcPts val="0"/>
              </a:spcAft>
              <a:buClr>
                <a:schemeClr val="accent2"/>
              </a:buClr>
              <a:buSzPts val="1400"/>
              <a:buFont typeface="Roboto Medium"/>
              <a:buChar char="●"/>
              <a:defRPr>
                <a:latin typeface="Roboto Medium"/>
                <a:ea typeface="Roboto Medium"/>
                <a:cs typeface="Roboto Medium"/>
                <a:sym typeface="Roboto Medium"/>
              </a:defRPr>
            </a:lvl4pPr>
            <a:lvl5pPr lvl="4" rtl="0">
              <a:spcBef>
                <a:spcPts val="1600"/>
              </a:spcBef>
              <a:spcAft>
                <a:spcPts val="0"/>
              </a:spcAft>
              <a:buClr>
                <a:schemeClr val="accent2"/>
              </a:buClr>
              <a:buSzPts val="1400"/>
              <a:buFont typeface="Roboto Medium"/>
              <a:buChar char="○"/>
              <a:defRPr>
                <a:latin typeface="Roboto Medium"/>
                <a:ea typeface="Roboto Medium"/>
                <a:cs typeface="Roboto Medium"/>
                <a:sym typeface="Roboto Medium"/>
              </a:defRPr>
            </a:lvl5pPr>
            <a:lvl6pPr lvl="5" rtl="0">
              <a:spcBef>
                <a:spcPts val="1600"/>
              </a:spcBef>
              <a:spcAft>
                <a:spcPts val="0"/>
              </a:spcAft>
              <a:buClr>
                <a:schemeClr val="accent2"/>
              </a:buClr>
              <a:buSzPts val="1400"/>
              <a:buFont typeface="Roboto Medium"/>
              <a:buChar char="■"/>
              <a:defRPr>
                <a:latin typeface="Roboto Medium"/>
                <a:ea typeface="Roboto Medium"/>
                <a:cs typeface="Roboto Medium"/>
                <a:sym typeface="Roboto Medium"/>
              </a:defRPr>
            </a:lvl6pPr>
            <a:lvl7pPr lvl="6" rtl="0">
              <a:spcBef>
                <a:spcPts val="1600"/>
              </a:spcBef>
              <a:spcAft>
                <a:spcPts val="0"/>
              </a:spcAft>
              <a:buClr>
                <a:schemeClr val="accent2"/>
              </a:buClr>
              <a:buSzPts val="1400"/>
              <a:buFont typeface="Roboto Medium"/>
              <a:buChar char="●"/>
              <a:defRPr>
                <a:latin typeface="Roboto Medium"/>
                <a:ea typeface="Roboto Medium"/>
                <a:cs typeface="Roboto Medium"/>
                <a:sym typeface="Roboto Medium"/>
              </a:defRPr>
            </a:lvl7pPr>
            <a:lvl8pPr lvl="7" rtl="0">
              <a:spcBef>
                <a:spcPts val="1600"/>
              </a:spcBef>
              <a:spcAft>
                <a:spcPts val="0"/>
              </a:spcAft>
              <a:buClr>
                <a:schemeClr val="accent2"/>
              </a:buClr>
              <a:buSzPts val="1400"/>
              <a:buFont typeface="Roboto Medium"/>
              <a:buChar char="○"/>
              <a:defRPr>
                <a:latin typeface="Roboto Medium"/>
                <a:ea typeface="Roboto Medium"/>
                <a:cs typeface="Roboto Medium"/>
                <a:sym typeface="Roboto Medium"/>
              </a:defRPr>
            </a:lvl8pPr>
            <a:lvl9pPr lvl="8" rtl="0">
              <a:spcBef>
                <a:spcPts val="1600"/>
              </a:spcBef>
              <a:spcAft>
                <a:spcPts val="1600"/>
              </a:spcAft>
              <a:buClr>
                <a:schemeClr val="accent2"/>
              </a:buClr>
              <a:buSzPts val="1400"/>
              <a:buFont typeface="Roboto Medium"/>
              <a:buChar char="■"/>
              <a:defRPr>
                <a:latin typeface="Roboto Medium"/>
                <a:ea typeface="Roboto Medium"/>
                <a:cs typeface="Roboto Medium"/>
                <a:sym typeface="Roboto Medium"/>
              </a:defRPr>
            </a:lvl9pPr>
          </a:lstStyle>
          <a:p/>
        </p:txBody>
      </p:sp>
      <p:sp>
        <p:nvSpPr>
          <p:cNvPr id="60" name="Google Shape;60;p15"/>
          <p:cNvSpPr txBox="1"/>
          <p:nvPr>
            <p:ph idx="3" type="subTitle"/>
          </p:nvPr>
        </p:nvSpPr>
        <p:spPr>
          <a:xfrm>
            <a:off x="722625" y="1435725"/>
            <a:ext cx="1607400" cy="343800"/>
          </a:xfrm>
          <a:prstGeom prst="rect">
            <a:avLst/>
          </a:prstGeom>
        </p:spPr>
        <p:txBody>
          <a:bodyPr anchorCtr="0" anchor="ctr" bIns="91425" lIns="91425" spcFirstLastPara="1" rIns="91425" wrap="square" tIns="91425">
            <a:noAutofit/>
          </a:bodyPr>
          <a:lstStyle>
            <a:lvl1pPr lvl="0" rtl="0">
              <a:spcBef>
                <a:spcPts val="0"/>
              </a:spcBef>
              <a:spcAft>
                <a:spcPts val="0"/>
              </a:spcAft>
              <a:buSzPts val="1600"/>
              <a:buFont typeface="Roboto Medium"/>
              <a:buNone/>
              <a:defRPr b="1">
                <a:solidFill>
                  <a:schemeClr val="dk2"/>
                </a:solidFill>
              </a:defRPr>
            </a:lvl1pPr>
            <a:lvl2pPr lvl="1" rtl="0">
              <a:spcBef>
                <a:spcPts val="1600"/>
              </a:spcBef>
              <a:spcAft>
                <a:spcPts val="0"/>
              </a:spcAft>
              <a:buSzPts val="1600"/>
              <a:buFont typeface="Roboto Medium"/>
              <a:buNone/>
              <a:defRPr sz="1600">
                <a:latin typeface="Roboto Medium"/>
                <a:ea typeface="Roboto Medium"/>
                <a:cs typeface="Roboto Medium"/>
                <a:sym typeface="Roboto Medium"/>
              </a:defRPr>
            </a:lvl2pPr>
            <a:lvl3pPr lvl="2" rtl="0">
              <a:spcBef>
                <a:spcPts val="1600"/>
              </a:spcBef>
              <a:spcAft>
                <a:spcPts val="0"/>
              </a:spcAft>
              <a:buSzPts val="1600"/>
              <a:buFont typeface="Roboto Medium"/>
              <a:buNone/>
              <a:defRPr sz="1600">
                <a:latin typeface="Roboto Medium"/>
                <a:ea typeface="Roboto Medium"/>
                <a:cs typeface="Roboto Medium"/>
                <a:sym typeface="Roboto Medium"/>
              </a:defRPr>
            </a:lvl3pPr>
            <a:lvl4pPr lvl="3" rtl="0">
              <a:spcBef>
                <a:spcPts val="1600"/>
              </a:spcBef>
              <a:spcAft>
                <a:spcPts val="0"/>
              </a:spcAft>
              <a:buSzPts val="1600"/>
              <a:buFont typeface="Roboto Medium"/>
              <a:buNone/>
              <a:defRPr sz="1600">
                <a:latin typeface="Roboto Medium"/>
                <a:ea typeface="Roboto Medium"/>
                <a:cs typeface="Roboto Medium"/>
                <a:sym typeface="Roboto Medium"/>
              </a:defRPr>
            </a:lvl4pPr>
            <a:lvl5pPr lvl="4" rtl="0">
              <a:spcBef>
                <a:spcPts val="1600"/>
              </a:spcBef>
              <a:spcAft>
                <a:spcPts val="0"/>
              </a:spcAft>
              <a:buSzPts val="1600"/>
              <a:buFont typeface="Roboto Medium"/>
              <a:buNone/>
              <a:defRPr sz="1600">
                <a:latin typeface="Roboto Medium"/>
                <a:ea typeface="Roboto Medium"/>
                <a:cs typeface="Roboto Medium"/>
                <a:sym typeface="Roboto Medium"/>
              </a:defRPr>
            </a:lvl5pPr>
            <a:lvl6pPr lvl="5" rtl="0">
              <a:spcBef>
                <a:spcPts val="1600"/>
              </a:spcBef>
              <a:spcAft>
                <a:spcPts val="0"/>
              </a:spcAft>
              <a:buSzPts val="1600"/>
              <a:buFont typeface="Roboto Medium"/>
              <a:buNone/>
              <a:defRPr sz="1600">
                <a:latin typeface="Roboto Medium"/>
                <a:ea typeface="Roboto Medium"/>
                <a:cs typeface="Roboto Medium"/>
                <a:sym typeface="Roboto Medium"/>
              </a:defRPr>
            </a:lvl6pPr>
            <a:lvl7pPr lvl="6" rtl="0">
              <a:spcBef>
                <a:spcPts val="1600"/>
              </a:spcBef>
              <a:spcAft>
                <a:spcPts val="0"/>
              </a:spcAft>
              <a:buSzPts val="1600"/>
              <a:buFont typeface="Roboto Medium"/>
              <a:buNone/>
              <a:defRPr sz="1600">
                <a:latin typeface="Roboto Medium"/>
                <a:ea typeface="Roboto Medium"/>
                <a:cs typeface="Roboto Medium"/>
                <a:sym typeface="Roboto Medium"/>
              </a:defRPr>
            </a:lvl7pPr>
            <a:lvl8pPr lvl="7" rtl="0">
              <a:spcBef>
                <a:spcPts val="1600"/>
              </a:spcBef>
              <a:spcAft>
                <a:spcPts val="0"/>
              </a:spcAft>
              <a:buSzPts val="1600"/>
              <a:buFont typeface="Roboto Medium"/>
              <a:buNone/>
              <a:defRPr sz="1600">
                <a:latin typeface="Roboto Medium"/>
                <a:ea typeface="Roboto Medium"/>
                <a:cs typeface="Roboto Medium"/>
                <a:sym typeface="Roboto Medium"/>
              </a:defRPr>
            </a:lvl8pPr>
            <a:lvl9pPr lvl="8" rtl="0">
              <a:spcBef>
                <a:spcPts val="1600"/>
              </a:spcBef>
              <a:spcAft>
                <a:spcPts val="1600"/>
              </a:spcAft>
              <a:buSzPts val="1600"/>
              <a:buFont typeface="Roboto Medium"/>
              <a:buNone/>
              <a:defRPr sz="1600">
                <a:latin typeface="Roboto Medium"/>
                <a:ea typeface="Roboto Medium"/>
                <a:cs typeface="Roboto Medium"/>
                <a:sym typeface="Roboto Medium"/>
              </a:defRPr>
            </a:lvl9pPr>
          </a:lstStyle>
          <a:p/>
        </p:txBody>
      </p:sp>
      <p:sp>
        <p:nvSpPr>
          <p:cNvPr id="61" name="Google Shape;61;p15"/>
          <p:cNvSpPr txBox="1"/>
          <p:nvPr>
            <p:ph idx="4" type="subTitle"/>
          </p:nvPr>
        </p:nvSpPr>
        <p:spPr>
          <a:xfrm>
            <a:off x="5021300" y="1437510"/>
            <a:ext cx="1607400" cy="347400"/>
          </a:xfrm>
          <a:prstGeom prst="rect">
            <a:avLst/>
          </a:prstGeom>
        </p:spPr>
        <p:txBody>
          <a:bodyPr anchorCtr="0" anchor="ctr" bIns="91425" lIns="91425" spcFirstLastPara="1" rIns="91425" wrap="square" tIns="91425">
            <a:noAutofit/>
          </a:bodyPr>
          <a:lstStyle>
            <a:lvl1pPr lvl="0" rtl="0">
              <a:spcBef>
                <a:spcPts val="0"/>
              </a:spcBef>
              <a:spcAft>
                <a:spcPts val="0"/>
              </a:spcAft>
              <a:buSzPts val="1600"/>
              <a:buFont typeface="Roboto Medium"/>
              <a:buNone/>
              <a:defRPr b="1">
                <a:solidFill>
                  <a:schemeClr val="dk2"/>
                </a:solidFill>
              </a:defRPr>
            </a:lvl1pPr>
            <a:lvl2pPr lvl="1" rtl="0">
              <a:spcBef>
                <a:spcPts val="1600"/>
              </a:spcBef>
              <a:spcAft>
                <a:spcPts val="0"/>
              </a:spcAft>
              <a:buSzPts val="1600"/>
              <a:buFont typeface="Roboto Medium"/>
              <a:buNone/>
              <a:defRPr sz="1600">
                <a:latin typeface="Roboto Medium"/>
                <a:ea typeface="Roboto Medium"/>
                <a:cs typeface="Roboto Medium"/>
                <a:sym typeface="Roboto Medium"/>
              </a:defRPr>
            </a:lvl2pPr>
            <a:lvl3pPr lvl="2" rtl="0">
              <a:spcBef>
                <a:spcPts val="1600"/>
              </a:spcBef>
              <a:spcAft>
                <a:spcPts val="0"/>
              </a:spcAft>
              <a:buSzPts val="1600"/>
              <a:buFont typeface="Roboto Medium"/>
              <a:buNone/>
              <a:defRPr sz="1600">
                <a:latin typeface="Roboto Medium"/>
                <a:ea typeface="Roboto Medium"/>
                <a:cs typeface="Roboto Medium"/>
                <a:sym typeface="Roboto Medium"/>
              </a:defRPr>
            </a:lvl3pPr>
            <a:lvl4pPr lvl="3" rtl="0">
              <a:spcBef>
                <a:spcPts val="1600"/>
              </a:spcBef>
              <a:spcAft>
                <a:spcPts val="0"/>
              </a:spcAft>
              <a:buSzPts val="1600"/>
              <a:buFont typeface="Roboto Medium"/>
              <a:buNone/>
              <a:defRPr sz="1600">
                <a:latin typeface="Roboto Medium"/>
                <a:ea typeface="Roboto Medium"/>
                <a:cs typeface="Roboto Medium"/>
                <a:sym typeface="Roboto Medium"/>
              </a:defRPr>
            </a:lvl4pPr>
            <a:lvl5pPr lvl="4" rtl="0">
              <a:spcBef>
                <a:spcPts val="1600"/>
              </a:spcBef>
              <a:spcAft>
                <a:spcPts val="0"/>
              </a:spcAft>
              <a:buSzPts val="1600"/>
              <a:buFont typeface="Roboto Medium"/>
              <a:buNone/>
              <a:defRPr sz="1600">
                <a:latin typeface="Roboto Medium"/>
                <a:ea typeface="Roboto Medium"/>
                <a:cs typeface="Roboto Medium"/>
                <a:sym typeface="Roboto Medium"/>
              </a:defRPr>
            </a:lvl5pPr>
            <a:lvl6pPr lvl="5" rtl="0">
              <a:spcBef>
                <a:spcPts val="1600"/>
              </a:spcBef>
              <a:spcAft>
                <a:spcPts val="0"/>
              </a:spcAft>
              <a:buSzPts val="1600"/>
              <a:buFont typeface="Roboto Medium"/>
              <a:buNone/>
              <a:defRPr sz="1600">
                <a:latin typeface="Roboto Medium"/>
                <a:ea typeface="Roboto Medium"/>
                <a:cs typeface="Roboto Medium"/>
                <a:sym typeface="Roboto Medium"/>
              </a:defRPr>
            </a:lvl6pPr>
            <a:lvl7pPr lvl="6" rtl="0">
              <a:spcBef>
                <a:spcPts val="1600"/>
              </a:spcBef>
              <a:spcAft>
                <a:spcPts val="0"/>
              </a:spcAft>
              <a:buSzPts val="1600"/>
              <a:buFont typeface="Roboto Medium"/>
              <a:buNone/>
              <a:defRPr sz="1600">
                <a:latin typeface="Roboto Medium"/>
                <a:ea typeface="Roboto Medium"/>
                <a:cs typeface="Roboto Medium"/>
                <a:sym typeface="Roboto Medium"/>
              </a:defRPr>
            </a:lvl7pPr>
            <a:lvl8pPr lvl="7" rtl="0">
              <a:spcBef>
                <a:spcPts val="1600"/>
              </a:spcBef>
              <a:spcAft>
                <a:spcPts val="0"/>
              </a:spcAft>
              <a:buSzPts val="1600"/>
              <a:buFont typeface="Roboto Medium"/>
              <a:buNone/>
              <a:defRPr sz="1600">
                <a:latin typeface="Roboto Medium"/>
                <a:ea typeface="Roboto Medium"/>
                <a:cs typeface="Roboto Medium"/>
                <a:sym typeface="Roboto Medium"/>
              </a:defRPr>
            </a:lvl8pPr>
            <a:lvl9pPr lvl="8" rtl="0">
              <a:spcBef>
                <a:spcPts val="1600"/>
              </a:spcBef>
              <a:spcAft>
                <a:spcPts val="1600"/>
              </a:spcAft>
              <a:buSzPts val="1600"/>
              <a:buFont typeface="Roboto Medium"/>
              <a:buNone/>
              <a:defRPr sz="1600">
                <a:latin typeface="Roboto Medium"/>
                <a:ea typeface="Roboto Medium"/>
                <a:cs typeface="Roboto Medium"/>
                <a:sym typeface="Roboto Medium"/>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two columns 4">
  <p:cSld name="TITLE_AND_TWO_COLUMNS_2">
    <p:bg>
      <p:bgPr>
        <a:solidFill>
          <a:schemeClr val="lt1"/>
        </a:solidFill>
      </p:bgPr>
    </p:bg>
    <p:spTree>
      <p:nvGrpSpPr>
        <p:cNvPr id="62" name="Shape 62"/>
        <p:cNvGrpSpPr/>
        <p:nvPr/>
      </p:nvGrpSpPr>
      <p:grpSpPr>
        <a:xfrm>
          <a:off x="0" y="0"/>
          <a:ext cx="0" cy="0"/>
          <a:chOff x="0" y="0"/>
          <a:chExt cx="0" cy="0"/>
        </a:xfrm>
      </p:grpSpPr>
      <p:sp>
        <p:nvSpPr>
          <p:cNvPr id="63" name="Google Shape;63;p16"/>
          <p:cNvSpPr txBox="1"/>
          <p:nvPr>
            <p:ph type="title"/>
          </p:nvPr>
        </p:nvSpPr>
        <p:spPr>
          <a:xfrm>
            <a:off x="4571900" y="444250"/>
            <a:ext cx="3858900" cy="521100"/>
          </a:xfrm>
          <a:prstGeom prst="rect">
            <a:avLst/>
          </a:prstGeom>
        </p:spPr>
        <p:txBody>
          <a:bodyPr anchorCtr="0" anchor="t" bIns="91425" lIns="91425" spcFirstLastPara="1" rIns="91425" wrap="square" tIns="91425">
            <a:noAutofit/>
          </a:bodyPr>
          <a:lstStyle>
            <a:lvl1pPr lvl="0" rtl="0" algn="r">
              <a:spcBef>
                <a:spcPts val="0"/>
              </a:spcBef>
              <a:spcAft>
                <a:spcPts val="0"/>
              </a:spcAft>
              <a:buClr>
                <a:schemeClr val="dk1"/>
              </a:buClr>
              <a:buSzPts val="2800"/>
              <a:buNone/>
              <a:defRPr>
                <a:latin typeface="Montserrat ExtraBold"/>
                <a:ea typeface="Montserrat ExtraBold"/>
                <a:cs typeface="Montserrat ExtraBold"/>
                <a:sym typeface="Montserrat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4" name="Google Shape;64;p16"/>
          <p:cNvSpPr txBox="1"/>
          <p:nvPr>
            <p:ph idx="1" type="subTitle"/>
          </p:nvPr>
        </p:nvSpPr>
        <p:spPr>
          <a:xfrm>
            <a:off x="4572006" y="2219924"/>
            <a:ext cx="3858900" cy="10974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65" name="Google Shape;65;p16"/>
          <p:cNvSpPr txBox="1"/>
          <p:nvPr>
            <p:ph idx="2" type="subTitle"/>
          </p:nvPr>
        </p:nvSpPr>
        <p:spPr>
          <a:xfrm>
            <a:off x="4572006" y="3581500"/>
            <a:ext cx="3858900" cy="10974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66" name="Google Shape;66;p16"/>
          <p:cNvSpPr txBox="1"/>
          <p:nvPr>
            <p:ph idx="3" type="subTitle"/>
          </p:nvPr>
        </p:nvSpPr>
        <p:spPr>
          <a:xfrm>
            <a:off x="4572006" y="1799300"/>
            <a:ext cx="3858900" cy="5760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Font typeface="Montserrat SemiBold"/>
              <a:buNone/>
              <a:defRPr b="1">
                <a:solidFill>
                  <a:schemeClr val="dk2"/>
                </a:solidFill>
              </a:defRPr>
            </a:lvl1pPr>
            <a:lvl2pPr lvl="1" rtl="0">
              <a:spcBef>
                <a:spcPts val="1600"/>
              </a:spcBef>
              <a:spcAft>
                <a:spcPts val="0"/>
              </a:spcAft>
              <a:buSzPts val="1400"/>
              <a:buFont typeface="Montserrat SemiBold"/>
              <a:buNone/>
              <a:defRPr>
                <a:latin typeface="Montserrat SemiBold"/>
                <a:ea typeface="Montserrat SemiBold"/>
                <a:cs typeface="Montserrat SemiBold"/>
                <a:sym typeface="Montserrat SemiBold"/>
              </a:defRPr>
            </a:lvl2pPr>
            <a:lvl3pPr lvl="2" rtl="0">
              <a:spcBef>
                <a:spcPts val="1600"/>
              </a:spcBef>
              <a:spcAft>
                <a:spcPts val="0"/>
              </a:spcAft>
              <a:buSzPts val="1400"/>
              <a:buFont typeface="Montserrat SemiBold"/>
              <a:buNone/>
              <a:defRPr>
                <a:latin typeface="Montserrat SemiBold"/>
                <a:ea typeface="Montserrat SemiBold"/>
                <a:cs typeface="Montserrat SemiBold"/>
                <a:sym typeface="Montserrat SemiBold"/>
              </a:defRPr>
            </a:lvl3pPr>
            <a:lvl4pPr lvl="3" rtl="0">
              <a:spcBef>
                <a:spcPts val="1600"/>
              </a:spcBef>
              <a:spcAft>
                <a:spcPts val="0"/>
              </a:spcAft>
              <a:buSzPts val="1400"/>
              <a:buFont typeface="Montserrat SemiBold"/>
              <a:buNone/>
              <a:defRPr>
                <a:latin typeface="Montserrat SemiBold"/>
                <a:ea typeface="Montserrat SemiBold"/>
                <a:cs typeface="Montserrat SemiBold"/>
                <a:sym typeface="Montserrat SemiBold"/>
              </a:defRPr>
            </a:lvl4pPr>
            <a:lvl5pPr lvl="4" rtl="0">
              <a:spcBef>
                <a:spcPts val="1600"/>
              </a:spcBef>
              <a:spcAft>
                <a:spcPts val="0"/>
              </a:spcAft>
              <a:buSzPts val="1400"/>
              <a:buFont typeface="Montserrat SemiBold"/>
              <a:buNone/>
              <a:defRPr>
                <a:latin typeface="Montserrat SemiBold"/>
                <a:ea typeface="Montserrat SemiBold"/>
                <a:cs typeface="Montserrat SemiBold"/>
                <a:sym typeface="Montserrat SemiBold"/>
              </a:defRPr>
            </a:lvl5pPr>
            <a:lvl6pPr lvl="5" rtl="0">
              <a:spcBef>
                <a:spcPts val="1600"/>
              </a:spcBef>
              <a:spcAft>
                <a:spcPts val="0"/>
              </a:spcAft>
              <a:buSzPts val="1400"/>
              <a:buFont typeface="Montserrat SemiBold"/>
              <a:buNone/>
              <a:defRPr>
                <a:latin typeface="Montserrat SemiBold"/>
                <a:ea typeface="Montserrat SemiBold"/>
                <a:cs typeface="Montserrat SemiBold"/>
                <a:sym typeface="Montserrat SemiBold"/>
              </a:defRPr>
            </a:lvl6pPr>
            <a:lvl7pPr lvl="6" rtl="0">
              <a:spcBef>
                <a:spcPts val="1600"/>
              </a:spcBef>
              <a:spcAft>
                <a:spcPts val="0"/>
              </a:spcAft>
              <a:buSzPts val="1400"/>
              <a:buFont typeface="Montserrat SemiBold"/>
              <a:buNone/>
              <a:defRPr>
                <a:latin typeface="Montserrat SemiBold"/>
                <a:ea typeface="Montserrat SemiBold"/>
                <a:cs typeface="Montserrat SemiBold"/>
                <a:sym typeface="Montserrat SemiBold"/>
              </a:defRPr>
            </a:lvl7pPr>
            <a:lvl8pPr lvl="7" rtl="0">
              <a:spcBef>
                <a:spcPts val="1600"/>
              </a:spcBef>
              <a:spcAft>
                <a:spcPts val="0"/>
              </a:spcAft>
              <a:buSzPts val="1400"/>
              <a:buFont typeface="Montserrat SemiBold"/>
              <a:buNone/>
              <a:defRPr>
                <a:latin typeface="Montserrat SemiBold"/>
                <a:ea typeface="Montserrat SemiBold"/>
                <a:cs typeface="Montserrat SemiBold"/>
                <a:sym typeface="Montserrat SemiBold"/>
              </a:defRPr>
            </a:lvl8pPr>
            <a:lvl9pPr lvl="8" rtl="0">
              <a:spcBef>
                <a:spcPts val="1600"/>
              </a:spcBef>
              <a:spcAft>
                <a:spcPts val="1600"/>
              </a:spcAft>
              <a:buSzPts val="1400"/>
              <a:buFont typeface="Montserrat SemiBold"/>
              <a:buNone/>
              <a:defRPr>
                <a:latin typeface="Montserrat SemiBold"/>
                <a:ea typeface="Montserrat SemiBold"/>
                <a:cs typeface="Montserrat SemiBold"/>
                <a:sym typeface="Montserrat SemiBold"/>
              </a:defRPr>
            </a:lvl9pPr>
          </a:lstStyle>
          <a:p/>
        </p:txBody>
      </p:sp>
      <p:sp>
        <p:nvSpPr>
          <p:cNvPr id="67" name="Google Shape;67;p16"/>
          <p:cNvSpPr txBox="1"/>
          <p:nvPr>
            <p:ph idx="4" type="subTitle"/>
          </p:nvPr>
        </p:nvSpPr>
        <p:spPr>
          <a:xfrm>
            <a:off x="4572006" y="3160876"/>
            <a:ext cx="3858900" cy="5760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Font typeface="Montserrat SemiBold"/>
              <a:buNone/>
              <a:defRPr b="1">
                <a:solidFill>
                  <a:schemeClr val="dk2"/>
                </a:solidFill>
              </a:defRPr>
            </a:lvl1pPr>
            <a:lvl2pPr lvl="1" rtl="0">
              <a:spcBef>
                <a:spcPts val="1600"/>
              </a:spcBef>
              <a:spcAft>
                <a:spcPts val="0"/>
              </a:spcAft>
              <a:buSzPts val="1400"/>
              <a:buFont typeface="Montserrat SemiBold"/>
              <a:buNone/>
              <a:defRPr>
                <a:latin typeface="Montserrat SemiBold"/>
                <a:ea typeface="Montserrat SemiBold"/>
                <a:cs typeface="Montserrat SemiBold"/>
                <a:sym typeface="Montserrat SemiBold"/>
              </a:defRPr>
            </a:lvl2pPr>
            <a:lvl3pPr lvl="2" rtl="0">
              <a:spcBef>
                <a:spcPts val="1600"/>
              </a:spcBef>
              <a:spcAft>
                <a:spcPts val="0"/>
              </a:spcAft>
              <a:buSzPts val="1400"/>
              <a:buFont typeface="Montserrat SemiBold"/>
              <a:buNone/>
              <a:defRPr>
                <a:latin typeface="Montserrat SemiBold"/>
                <a:ea typeface="Montserrat SemiBold"/>
                <a:cs typeface="Montserrat SemiBold"/>
                <a:sym typeface="Montserrat SemiBold"/>
              </a:defRPr>
            </a:lvl3pPr>
            <a:lvl4pPr lvl="3" rtl="0">
              <a:spcBef>
                <a:spcPts val="1600"/>
              </a:spcBef>
              <a:spcAft>
                <a:spcPts val="0"/>
              </a:spcAft>
              <a:buSzPts val="1400"/>
              <a:buFont typeface="Montserrat SemiBold"/>
              <a:buNone/>
              <a:defRPr>
                <a:latin typeface="Montserrat SemiBold"/>
                <a:ea typeface="Montserrat SemiBold"/>
                <a:cs typeface="Montserrat SemiBold"/>
                <a:sym typeface="Montserrat SemiBold"/>
              </a:defRPr>
            </a:lvl4pPr>
            <a:lvl5pPr lvl="4" rtl="0">
              <a:spcBef>
                <a:spcPts val="1600"/>
              </a:spcBef>
              <a:spcAft>
                <a:spcPts val="0"/>
              </a:spcAft>
              <a:buSzPts val="1400"/>
              <a:buFont typeface="Montserrat SemiBold"/>
              <a:buNone/>
              <a:defRPr>
                <a:latin typeface="Montserrat SemiBold"/>
                <a:ea typeface="Montserrat SemiBold"/>
                <a:cs typeface="Montserrat SemiBold"/>
                <a:sym typeface="Montserrat SemiBold"/>
              </a:defRPr>
            </a:lvl5pPr>
            <a:lvl6pPr lvl="5" rtl="0">
              <a:spcBef>
                <a:spcPts val="1600"/>
              </a:spcBef>
              <a:spcAft>
                <a:spcPts val="0"/>
              </a:spcAft>
              <a:buSzPts val="1400"/>
              <a:buFont typeface="Montserrat SemiBold"/>
              <a:buNone/>
              <a:defRPr>
                <a:latin typeface="Montserrat SemiBold"/>
                <a:ea typeface="Montserrat SemiBold"/>
                <a:cs typeface="Montserrat SemiBold"/>
                <a:sym typeface="Montserrat SemiBold"/>
              </a:defRPr>
            </a:lvl6pPr>
            <a:lvl7pPr lvl="6" rtl="0">
              <a:spcBef>
                <a:spcPts val="1600"/>
              </a:spcBef>
              <a:spcAft>
                <a:spcPts val="0"/>
              </a:spcAft>
              <a:buSzPts val="1400"/>
              <a:buFont typeface="Montserrat SemiBold"/>
              <a:buNone/>
              <a:defRPr>
                <a:latin typeface="Montserrat SemiBold"/>
                <a:ea typeface="Montserrat SemiBold"/>
                <a:cs typeface="Montserrat SemiBold"/>
                <a:sym typeface="Montserrat SemiBold"/>
              </a:defRPr>
            </a:lvl7pPr>
            <a:lvl8pPr lvl="7" rtl="0">
              <a:spcBef>
                <a:spcPts val="1600"/>
              </a:spcBef>
              <a:spcAft>
                <a:spcPts val="0"/>
              </a:spcAft>
              <a:buSzPts val="1400"/>
              <a:buFont typeface="Montserrat SemiBold"/>
              <a:buNone/>
              <a:defRPr>
                <a:latin typeface="Montserrat SemiBold"/>
                <a:ea typeface="Montserrat SemiBold"/>
                <a:cs typeface="Montserrat SemiBold"/>
                <a:sym typeface="Montserrat SemiBold"/>
              </a:defRPr>
            </a:lvl8pPr>
            <a:lvl9pPr lvl="8" rtl="0">
              <a:spcBef>
                <a:spcPts val="1600"/>
              </a:spcBef>
              <a:spcAft>
                <a:spcPts val="1600"/>
              </a:spcAft>
              <a:buSzPts val="1400"/>
              <a:buFont typeface="Montserrat SemiBold"/>
              <a:buNone/>
              <a:defRPr>
                <a:latin typeface="Montserrat SemiBold"/>
                <a:ea typeface="Montserrat SemiBold"/>
                <a:cs typeface="Montserrat SemiBold"/>
                <a:sym typeface="Montserrat SemiBold"/>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three columns">
  <p:cSld name="CUSTOM_5_1">
    <p:spTree>
      <p:nvGrpSpPr>
        <p:cNvPr id="68" name="Shape 68"/>
        <p:cNvGrpSpPr/>
        <p:nvPr/>
      </p:nvGrpSpPr>
      <p:grpSpPr>
        <a:xfrm>
          <a:off x="0" y="0"/>
          <a:ext cx="0" cy="0"/>
          <a:chOff x="0" y="0"/>
          <a:chExt cx="0" cy="0"/>
        </a:xfrm>
      </p:grpSpPr>
      <p:sp>
        <p:nvSpPr>
          <p:cNvPr id="69" name="Google Shape;69;p17"/>
          <p:cNvSpPr txBox="1"/>
          <p:nvPr>
            <p:ph type="title"/>
          </p:nvPr>
        </p:nvSpPr>
        <p:spPr>
          <a:xfrm>
            <a:off x="713225" y="448056"/>
            <a:ext cx="7717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2"/>
              </a:buClr>
              <a:buSzPts val="2800"/>
              <a:buFont typeface="Montserrat ExtraBold"/>
              <a:buNone/>
              <a:defRPr>
                <a:solidFill>
                  <a:schemeClr val="dk2"/>
                </a:solidFill>
                <a:latin typeface="Montserrat ExtraBold"/>
                <a:ea typeface="Montserrat ExtraBold"/>
                <a:cs typeface="Montserrat ExtraBold"/>
                <a:sym typeface="Montserrat ExtraBold"/>
              </a:defRPr>
            </a:lvl1pPr>
            <a:lvl2pPr lvl="1" rtl="0" algn="ctr">
              <a:spcBef>
                <a:spcPts val="0"/>
              </a:spcBef>
              <a:spcAft>
                <a:spcPts val="0"/>
              </a:spcAft>
              <a:buSzPts val="2800"/>
              <a:buFont typeface="Montserrat ExtraBold"/>
              <a:buNone/>
              <a:defRPr>
                <a:latin typeface="Montserrat ExtraBold"/>
                <a:ea typeface="Montserrat ExtraBold"/>
                <a:cs typeface="Montserrat ExtraBold"/>
                <a:sym typeface="Montserrat ExtraBold"/>
              </a:defRPr>
            </a:lvl2pPr>
            <a:lvl3pPr lvl="2" rtl="0" algn="ctr">
              <a:spcBef>
                <a:spcPts val="0"/>
              </a:spcBef>
              <a:spcAft>
                <a:spcPts val="0"/>
              </a:spcAft>
              <a:buSzPts val="2800"/>
              <a:buFont typeface="Montserrat ExtraBold"/>
              <a:buNone/>
              <a:defRPr>
                <a:latin typeface="Montserrat ExtraBold"/>
                <a:ea typeface="Montserrat ExtraBold"/>
                <a:cs typeface="Montserrat ExtraBold"/>
                <a:sym typeface="Montserrat ExtraBold"/>
              </a:defRPr>
            </a:lvl3pPr>
            <a:lvl4pPr lvl="3" rtl="0" algn="ctr">
              <a:spcBef>
                <a:spcPts val="0"/>
              </a:spcBef>
              <a:spcAft>
                <a:spcPts val="0"/>
              </a:spcAft>
              <a:buSzPts val="2800"/>
              <a:buFont typeface="Montserrat ExtraBold"/>
              <a:buNone/>
              <a:defRPr>
                <a:latin typeface="Montserrat ExtraBold"/>
                <a:ea typeface="Montserrat ExtraBold"/>
                <a:cs typeface="Montserrat ExtraBold"/>
                <a:sym typeface="Montserrat ExtraBold"/>
              </a:defRPr>
            </a:lvl4pPr>
            <a:lvl5pPr lvl="4" rtl="0" algn="ctr">
              <a:spcBef>
                <a:spcPts val="0"/>
              </a:spcBef>
              <a:spcAft>
                <a:spcPts val="0"/>
              </a:spcAft>
              <a:buSzPts val="2800"/>
              <a:buFont typeface="Montserrat ExtraBold"/>
              <a:buNone/>
              <a:defRPr>
                <a:latin typeface="Montserrat ExtraBold"/>
                <a:ea typeface="Montserrat ExtraBold"/>
                <a:cs typeface="Montserrat ExtraBold"/>
                <a:sym typeface="Montserrat ExtraBold"/>
              </a:defRPr>
            </a:lvl5pPr>
            <a:lvl6pPr lvl="5" rtl="0" algn="ctr">
              <a:spcBef>
                <a:spcPts val="0"/>
              </a:spcBef>
              <a:spcAft>
                <a:spcPts val="0"/>
              </a:spcAft>
              <a:buSzPts val="2800"/>
              <a:buFont typeface="Montserrat ExtraBold"/>
              <a:buNone/>
              <a:defRPr>
                <a:latin typeface="Montserrat ExtraBold"/>
                <a:ea typeface="Montserrat ExtraBold"/>
                <a:cs typeface="Montserrat ExtraBold"/>
                <a:sym typeface="Montserrat ExtraBold"/>
              </a:defRPr>
            </a:lvl6pPr>
            <a:lvl7pPr lvl="6" rtl="0" algn="ctr">
              <a:spcBef>
                <a:spcPts val="0"/>
              </a:spcBef>
              <a:spcAft>
                <a:spcPts val="0"/>
              </a:spcAft>
              <a:buSzPts val="2800"/>
              <a:buFont typeface="Montserrat ExtraBold"/>
              <a:buNone/>
              <a:defRPr>
                <a:latin typeface="Montserrat ExtraBold"/>
                <a:ea typeface="Montserrat ExtraBold"/>
                <a:cs typeface="Montserrat ExtraBold"/>
                <a:sym typeface="Montserrat ExtraBold"/>
              </a:defRPr>
            </a:lvl7pPr>
            <a:lvl8pPr lvl="7" rtl="0" algn="ctr">
              <a:spcBef>
                <a:spcPts val="0"/>
              </a:spcBef>
              <a:spcAft>
                <a:spcPts val="0"/>
              </a:spcAft>
              <a:buSzPts val="2800"/>
              <a:buFont typeface="Montserrat ExtraBold"/>
              <a:buNone/>
              <a:defRPr>
                <a:latin typeface="Montserrat ExtraBold"/>
                <a:ea typeface="Montserrat ExtraBold"/>
                <a:cs typeface="Montserrat ExtraBold"/>
                <a:sym typeface="Montserrat ExtraBold"/>
              </a:defRPr>
            </a:lvl8pPr>
            <a:lvl9pPr lvl="8" rtl="0" algn="ctr">
              <a:spcBef>
                <a:spcPts val="0"/>
              </a:spcBef>
              <a:spcAft>
                <a:spcPts val="0"/>
              </a:spcAft>
              <a:buSzPts val="2800"/>
              <a:buFont typeface="Montserrat ExtraBold"/>
              <a:buNone/>
              <a:defRPr>
                <a:latin typeface="Montserrat ExtraBold"/>
                <a:ea typeface="Montserrat ExtraBold"/>
                <a:cs typeface="Montserrat ExtraBold"/>
                <a:sym typeface="Montserrat ExtraBold"/>
              </a:defRPr>
            </a:lvl9pPr>
          </a:lstStyle>
          <a:p/>
        </p:txBody>
      </p:sp>
      <p:sp>
        <p:nvSpPr>
          <p:cNvPr id="70" name="Google Shape;70;p17"/>
          <p:cNvSpPr txBox="1"/>
          <p:nvPr>
            <p:ph idx="1" type="subTitle"/>
          </p:nvPr>
        </p:nvSpPr>
        <p:spPr>
          <a:xfrm>
            <a:off x="712956" y="2816352"/>
            <a:ext cx="23694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2"/>
              </a:buClr>
              <a:buSzPts val="2400"/>
              <a:buFont typeface="Montserrat SemiBold"/>
              <a:buNone/>
              <a:defRPr b="1">
                <a:solidFill>
                  <a:schemeClr val="dk2"/>
                </a:solidFill>
              </a:defRPr>
            </a:lvl1pPr>
            <a:lvl2pPr lvl="1" rtl="0">
              <a:spcBef>
                <a:spcPts val="1600"/>
              </a:spcBef>
              <a:spcAft>
                <a:spcPts val="0"/>
              </a:spcAft>
              <a:buClr>
                <a:schemeClr val="dk2"/>
              </a:buClr>
              <a:buSzPts val="1400"/>
              <a:buNone/>
              <a:defRPr>
                <a:solidFill>
                  <a:schemeClr val="dk2"/>
                </a:solidFill>
              </a:defRPr>
            </a:lvl2pPr>
            <a:lvl3pPr lvl="2" rtl="0">
              <a:spcBef>
                <a:spcPts val="1600"/>
              </a:spcBef>
              <a:spcAft>
                <a:spcPts val="0"/>
              </a:spcAft>
              <a:buClr>
                <a:schemeClr val="dk2"/>
              </a:buClr>
              <a:buSzPts val="1400"/>
              <a:buNone/>
              <a:defRPr>
                <a:solidFill>
                  <a:schemeClr val="dk2"/>
                </a:solidFill>
              </a:defRPr>
            </a:lvl3pPr>
            <a:lvl4pPr lvl="3" rtl="0">
              <a:spcBef>
                <a:spcPts val="1600"/>
              </a:spcBef>
              <a:spcAft>
                <a:spcPts val="0"/>
              </a:spcAft>
              <a:buClr>
                <a:schemeClr val="dk2"/>
              </a:buClr>
              <a:buSzPts val="1400"/>
              <a:buNone/>
              <a:defRPr>
                <a:solidFill>
                  <a:schemeClr val="dk2"/>
                </a:solidFill>
              </a:defRPr>
            </a:lvl4pPr>
            <a:lvl5pPr lvl="4" rtl="0">
              <a:spcBef>
                <a:spcPts val="1600"/>
              </a:spcBef>
              <a:spcAft>
                <a:spcPts val="0"/>
              </a:spcAft>
              <a:buClr>
                <a:schemeClr val="dk2"/>
              </a:buClr>
              <a:buSzPts val="1400"/>
              <a:buNone/>
              <a:defRPr>
                <a:solidFill>
                  <a:schemeClr val="dk2"/>
                </a:solidFill>
              </a:defRPr>
            </a:lvl5pPr>
            <a:lvl6pPr lvl="5" rtl="0">
              <a:spcBef>
                <a:spcPts val="1600"/>
              </a:spcBef>
              <a:spcAft>
                <a:spcPts val="0"/>
              </a:spcAft>
              <a:buClr>
                <a:schemeClr val="dk2"/>
              </a:buClr>
              <a:buSzPts val="1400"/>
              <a:buNone/>
              <a:defRPr>
                <a:solidFill>
                  <a:schemeClr val="dk2"/>
                </a:solidFill>
              </a:defRPr>
            </a:lvl6pPr>
            <a:lvl7pPr lvl="6" rtl="0">
              <a:spcBef>
                <a:spcPts val="1600"/>
              </a:spcBef>
              <a:spcAft>
                <a:spcPts val="0"/>
              </a:spcAft>
              <a:buClr>
                <a:schemeClr val="dk2"/>
              </a:buClr>
              <a:buSzPts val="1400"/>
              <a:buNone/>
              <a:defRPr>
                <a:solidFill>
                  <a:schemeClr val="dk2"/>
                </a:solidFill>
              </a:defRPr>
            </a:lvl7pPr>
            <a:lvl8pPr lvl="7" rtl="0">
              <a:spcBef>
                <a:spcPts val="1600"/>
              </a:spcBef>
              <a:spcAft>
                <a:spcPts val="0"/>
              </a:spcAft>
              <a:buClr>
                <a:schemeClr val="dk2"/>
              </a:buClr>
              <a:buSzPts val="1400"/>
              <a:buNone/>
              <a:defRPr>
                <a:solidFill>
                  <a:schemeClr val="dk2"/>
                </a:solidFill>
              </a:defRPr>
            </a:lvl8pPr>
            <a:lvl9pPr lvl="8" rtl="0">
              <a:spcBef>
                <a:spcPts val="1600"/>
              </a:spcBef>
              <a:spcAft>
                <a:spcPts val="1600"/>
              </a:spcAft>
              <a:buClr>
                <a:schemeClr val="dk2"/>
              </a:buClr>
              <a:buSzPts val="1400"/>
              <a:buNone/>
              <a:defRPr>
                <a:solidFill>
                  <a:schemeClr val="dk2"/>
                </a:solidFill>
              </a:defRPr>
            </a:lvl9pPr>
          </a:lstStyle>
          <a:p/>
        </p:txBody>
      </p:sp>
      <p:sp>
        <p:nvSpPr>
          <p:cNvPr id="71" name="Google Shape;71;p17"/>
          <p:cNvSpPr txBox="1"/>
          <p:nvPr>
            <p:ph idx="2" type="subTitle"/>
          </p:nvPr>
        </p:nvSpPr>
        <p:spPr>
          <a:xfrm>
            <a:off x="3387494" y="2816352"/>
            <a:ext cx="23694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2"/>
              </a:buClr>
              <a:buSzPts val="2400"/>
              <a:buFont typeface="Montserrat SemiBold"/>
              <a:buNone/>
              <a:defRPr b="1">
                <a:solidFill>
                  <a:schemeClr val="dk2"/>
                </a:solidFill>
              </a:defRPr>
            </a:lvl1pPr>
            <a:lvl2pPr lvl="1" rtl="0">
              <a:spcBef>
                <a:spcPts val="1600"/>
              </a:spcBef>
              <a:spcAft>
                <a:spcPts val="0"/>
              </a:spcAft>
              <a:buClr>
                <a:schemeClr val="dk2"/>
              </a:buClr>
              <a:buSzPts val="1400"/>
              <a:buNone/>
              <a:defRPr>
                <a:solidFill>
                  <a:schemeClr val="dk2"/>
                </a:solidFill>
              </a:defRPr>
            </a:lvl2pPr>
            <a:lvl3pPr lvl="2" rtl="0">
              <a:spcBef>
                <a:spcPts val="1600"/>
              </a:spcBef>
              <a:spcAft>
                <a:spcPts val="0"/>
              </a:spcAft>
              <a:buClr>
                <a:schemeClr val="dk2"/>
              </a:buClr>
              <a:buSzPts val="1400"/>
              <a:buNone/>
              <a:defRPr>
                <a:solidFill>
                  <a:schemeClr val="dk2"/>
                </a:solidFill>
              </a:defRPr>
            </a:lvl3pPr>
            <a:lvl4pPr lvl="3" rtl="0">
              <a:spcBef>
                <a:spcPts val="1600"/>
              </a:spcBef>
              <a:spcAft>
                <a:spcPts val="0"/>
              </a:spcAft>
              <a:buClr>
                <a:schemeClr val="dk2"/>
              </a:buClr>
              <a:buSzPts val="1400"/>
              <a:buNone/>
              <a:defRPr>
                <a:solidFill>
                  <a:schemeClr val="dk2"/>
                </a:solidFill>
              </a:defRPr>
            </a:lvl4pPr>
            <a:lvl5pPr lvl="4" rtl="0">
              <a:spcBef>
                <a:spcPts val="1600"/>
              </a:spcBef>
              <a:spcAft>
                <a:spcPts val="0"/>
              </a:spcAft>
              <a:buClr>
                <a:schemeClr val="dk2"/>
              </a:buClr>
              <a:buSzPts val="1400"/>
              <a:buNone/>
              <a:defRPr>
                <a:solidFill>
                  <a:schemeClr val="dk2"/>
                </a:solidFill>
              </a:defRPr>
            </a:lvl5pPr>
            <a:lvl6pPr lvl="5" rtl="0">
              <a:spcBef>
                <a:spcPts val="1600"/>
              </a:spcBef>
              <a:spcAft>
                <a:spcPts val="0"/>
              </a:spcAft>
              <a:buClr>
                <a:schemeClr val="dk2"/>
              </a:buClr>
              <a:buSzPts val="1400"/>
              <a:buNone/>
              <a:defRPr>
                <a:solidFill>
                  <a:schemeClr val="dk2"/>
                </a:solidFill>
              </a:defRPr>
            </a:lvl6pPr>
            <a:lvl7pPr lvl="6" rtl="0">
              <a:spcBef>
                <a:spcPts val="1600"/>
              </a:spcBef>
              <a:spcAft>
                <a:spcPts val="0"/>
              </a:spcAft>
              <a:buClr>
                <a:schemeClr val="dk2"/>
              </a:buClr>
              <a:buSzPts val="1400"/>
              <a:buNone/>
              <a:defRPr>
                <a:solidFill>
                  <a:schemeClr val="dk2"/>
                </a:solidFill>
              </a:defRPr>
            </a:lvl7pPr>
            <a:lvl8pPr lvl="7" rtl="0">
              <a:spcBef>
                <a:spcPts val="1600"/>
              </a:spcBef>
              <a:spcAft>
                <a:spcPts val="0"/>
              </a:spcAft>
              <a:buClr>
                <a:schemeClr val="dk2"/>
              </a:buClr>
              <a:buSzPts val="1400"/>
              <a:buNone/>
              <a:defRPr>
                <a:solidFill>
                  <a:schemeClr val="dk2"/>
                </a:solidFill>
              </a:defRPr>
            </a:lvl8pPr>
            <a:lvl9pPr lvl="8" rtl="0">
              <a:spcBef>
                <a:spcPts val="1600"/>
              </a:spcBef>
              <a:spcAft>
                <a:spcPts val="1600"/>
              </a:spcAft>
              <a:buClr>
                <a:schemeClr val="dk2"/>
              </a:buClr>
              <a:buSzPts val="1400"/>
              <a:buNone/>
              <a:defRPr>
                <a:solidFill>
                  <a:schemeClr val="dk2"/>
                </a:solidFill>
              </a:defRPr>
            </a:lvl9pPr>
          </a:lstStyle>
          <a:p/>
        </p:txBody>
      </p:sp>
      <p:sp>
        <p:nvSpPr>
          <p:cNvPr id="72" name="Google Shape;72;p17"/>
          <p:cNvSpPr txBox="1"/>
          <p:nvPr>
            <p:ph idx="3" type="subTitle"/>
          </p:nvPr>
        </p:nvSpPr>
        <p:spPr>
          <a:xfrm>
            <a:off x="6061644" y="2816352"/>
            <a:ext cx="23694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2"/>
              </a:buClr>
              <a:buSzPts val="2400"/>
              <a:buFont typeface="Montserrat SemiBold"/>
              <a:buNone/>
              <a:defRPr b="1">
                <a:solidFill>
                  <a:schemeClr val="dk2"/>
                </a:solidFill>
              </a:defRPr>
            </a:lvl1pPr>
            <a:lvl2pPr lvl="1" rtl="0">
              <a:spcBef>
                <a:spcPts val="1600"/>
              </a:spcBef>
              <a:spcAft>
                <a:spcPts val="0"/>
              </a:spcAft>
              <a:buClr>
                <a:schemeClr val="dk2"/>
              </a:buClr>
              <a:buSzPts val="1400"/>
              <a:buNone/>
              <a:defRPr>
                <a:solidFill>
                  <a:schemeClr val="dk2"/>
                </a:solidFill>
              </a:defRPr>
            </a:lvl2pPr>
            <a:lvl3pPr lvl="2" rtl="0">
              <a:spcBef>
                <a:spcPts val="1600"/>
              </a:spcBef>
              <a:spcAft>
                <a:spcPts val="0"/>
              </a:spcAft>
              <a:buClr>
                <a:schemeClr val="dk2"/>
              </a:buClr>
              <a:buSzPts val="1400"/>
              <a:buNone/>
              <a:defRPr>
                <a:solidFill>
                  <a:schemeClr val="dk2"/>
                </a:solidFill>
              </a:defRPr>
            </a:lvl3pPr>
            <a:lvl4pPr lvl="3" rtl="0">
              <a:spcBef>
                <a:spcPts val="1600"/>
              </a:spcBef>
              <a:spcAft>
                <a:spcPts val="0"/>
              </a:spcAft>
              <a:buClr>
                <a:schemeClr val="dk2"/>
              </a:buClr>
              <a:buSzPts val="1400"/>
              <a:buNone/>
              <a:defRPr>
                <a:solidFill>
                  <a:schemeClr val="dk2"/>
                </a:solidFill>
              </a:defRPr>
            </a:lvl4pPr>
            <a:lvl5pPr lvl="4" rtl="0">
              <a:spcBef>
                <a:spcPts val="1600"/>
              </a:spcBef>
              <a:spcAft>
                <a:spcPts val="0"/>
              </a:spcAft>
              <a:buClr>
                <a:schemeClr val="dk2"/>
              </a:buClr>
              <a:buSzPts val="1400"/>
              <a:buNone/>
              <a:defRPr>
                <a:solidFill>
                  <a:schemeClr val="dk2"/>
                </a:solidFill>
              </a:defRPr>
            </a:lvl5pPr>
            <a:lvl6pPr lvl="5" rtl="0">
              <a:spcBef>
                <a:spcPts val="1600"/>
              </a:spcBef>
              <a:spcAft>
                <a:spcPts val="0"/>
              </a:spcAft>
              <a:buClr>
                <a:schemeClr val="dk2"/>
              </a:buClr>
              <a:buSzPts val="1400"/>
              <a:buNone/>
              <a:defRPr>
                <a:solidFill>
                  <a:schemeClr val="dk2"/>
                </a:solidFill>
              </a:defRPr>
            </a:lvl6pPr>
            <a:lvl7pPr lvl="6" rtl="0">
              <a:spcBef>
                <a:spcPts val="1600"/>
              </a:spcBef>
              <a:spcAft>
                <a:spcPts val="0"/>
              </a:spcAft>
              <a:buClr>
                <a:schemeClr val="dk2"/>
              </a:buClr>
              <a:buSzPts val="1400"/>
              <a:buNone/>
              <a:defRPr>
                <a:solidFill>
                  <a:schemeClr val="dk2"/>
                </a:solidFill>
              </a:defRPr>
            </a:lvl7pPr>
            <a:lvl8pPr lvl="7" rtl="0">
              <a:spcBef>
                <a:spcPts val="1600"/>
              </a:spcBef>
              <a:spcAft>
                <a:spcPts val="0"/>
              </a:spcAft>
              <a:buClr>
                <a:schemeClr val="dk2"/>
              </a:buClr>
              <a:buSzPts val="1400"/>
              <a:buNone/>
              <a:defRPr>
                <a:solidFill>
                  <a:schemeClr val="dk2"/>
                </a:solidFill>
              </a:defRPr>
            </a:lvl8pPr>
            <a:lvl9pPr lvl="8" rtl="0">
              <a:spcBef>
                <a:spcPts val="1600"/>
              </a:spcBef>
              <a:spcAft>
                <a:spcPts val="1600"/>
              </a:spcAft>
              <a:buClr>
                <a:schemeClr val="dk2"/>
              </a:buClr>
              <a:buSzPts val="1400"/>
              <a:buNone/>
              <a:defRPr>
                <a:solidFill>
                  <a:schemeClr val="dk2"/>
                </a:solidFill>
              </a:defRPr>
            </a:lvl9pPr>
          </a:lstStyle>
          <a:p/>
        </p:txBody>
      </p:sp>
      <p:sp>
        <p:nvSpPr>
          <p:cNvPr id="73" name="Google Shape;73;p17"/>
          <p:cNvSpPr txBox="1"/>
          <p:nvPr>
            <p:ph idx="4" type="subTitle"/>
          </p:nvPr>
        </p:nvSpPr>
        <p:spPr>
          <a:xfrm>
            <a:off x="713556" y="3230198"/>
            <a:ext cx="2368200" cy="1197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solidFill>
                  <a:schemeClr val="accent2"/>
                </a:solidFill>
              </a:defRPr>
            </a:lvl1pPr>
            <a:lvl2pPr lvl="1" rtl="0" algn="ctr">
              <a:spcBef>
                <a:spcPts val="160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74" name="Google Shape;74;p17"/>
          <p:cNvSpPr txBox="1"/>
          <p:nvPr>
            <p:ph idx="5" type="subTitle"/>
          </p:nvPr>
        </p:nvSpPr>
        <p:spPr>
          <a:xfrm>
            <a:off x="3388244" y="3230198"/>
            <a:ext cx="2368200" cy="1197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solidFill>
                  <a:schemeClr val="accent2"/>
                </a:solidFill>
              </a:defRPr>
            </a:lvl1pPr>
            <a:lvl2pPr lvl="1" rtl="0" algn="ctr">
              <a:spcBef>
                <a:spcPts val="160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75" name="Google Shape;75;p17"/>
          <p:cNvSpPr txBox="1"/>
          <p:nvPr>
            <p:ph idx="6" type="subTitle"/>
          </p:nvPr>
        </p:nvSpPr>
        <p:spPr>
          <a:xfrm>
            <a:off x="6061494" y="3230198"/>
            <a:ext cx="2368200" cy="1197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spcBef>
                <a:spcPts val="160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76" name="Google Shape;76;p17"/>
          <p:cNvSpPr txBox="1"/>
          <p:nvPr>
            <p:ph hasCustomPrompt="1" idx="7" type="title"/>
          </p:nvPr>
        </p:nvSpPr>
        <p:spPr>
          <a:xfrm>
            <a:off x="1632473" y="1880227"/>
            <a:ext cx="530400" cy="530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200"/>
              <a:buNone/>
              <a:defRPr sz="3200">
                <a:solidFill>
                  <a:schemeClr val="lt1"/>
                </a:solidFill>
                <a:latin typeface="Montserrat Black"/>
                <a:ea typeface="Montserrat Black"/>
                <a:cs typeface="Montserrat Black"/>
                <a:sym typeface="Montserrat Black"/>
              </a:defRPr>
            </a:lvl1pPr>
            <a:lvl2pPr lvl="1" rtl="0" algn="ctr">
              <a:spcBef>
                <a:spcPts val="0"/>
              </a:spcBef>
              <a:spcAft>
                <a:spcPts val="0"/>
              </a:spcAft>
              <a:buClr>
                <a:schemeClr val="dk2"/>
              </a:buClr>
              <a:buSzPts val="4800"/>
              <a:buFont typeface="Montserrat ExtraBold"/>
              <a:buNone/>
              <a:defRPr sz="4800">
                <a:solidFill>
                  <a:schemeClr val="dk2"/>
                </a:solidFill>
                <a:latin typeface="Montserrat ExtraBold"/>
                <a:ea typeface="Montserrat ExtraBold"/>
                <a:cs typeface="Montserrat ExtraBold"/>
                <a:sym typeface="Montserrat ExtraBold"/>
              </a:defRPr>
            </a:lvl2pPr>
            <a:lvl3pPr lvl="2" rtl="0" algn="ctr">
              <a:spcBef>
                <a:spcPts val="0"/>
              </a:spcBef>
              <a:spcAft>
                <a:spcPts val="0"/>
              </a:spcAft>
              <a:buClr>
                <a:schemeClr val="dk2"/>
              </a:buClr>
              <a:buSzPts val="4800"/>
              <a:buFont typeface="Montserrat ExtraBold"/>
              <a:buNone/>
              <a:defRPr sz="4800">
                <a:solidFill>
                  <a:schemeClr val="dk2"/>
                </a:solidFill>
                <a:latin typeface="Montserrat ExtraBold"/>
                <a:ea typeface="Montserrat ExtraBold"/>
                <a:cs typeface="Montserrat ExtraBold"/>
                <a:sym typeface="Montserrat ExtraBold"/>
              </a:defRPr>
            </a:lvl3pPr>
            <a:lvl4pPr lvl="3" rtl="0" algn="ctr">
              <a:spcBef>
                <a:spcPts val="0"/>
              </a:spcBef>
              <a:spcAft>
                <a:spcPts val="0"/>
              </a:spcAft>
              <a:buClr>
                <a:schemeClr val="dk2"/>
              </a:buClr>
              <a:buSzPts val="4800"/>
              <a:buFont typeface="Montserrat ExtraBold"/>
              <a:buNone/>
              <a:defRPr sz="4800">
                <a:solidFill>
                  <a:schemeClr val="dk2"/>
                </a:solidFill>
                <a:latin typeface="Montserrat ExtraBold"/>
                <a:ea typeface="Montserrat ExtraBold"/>
                <a:cs typeface="Montserrat ExtraBold"/>
                <a:sym typeface="Montserrat ExtraBold"/>
              </a:defRPr>
            </a:lvl4pPr>
            <a:lvl5pPr lvl="4" rtl="0" algn="ctr">
              <a:spcBef>
                <a:spcPts val="0"/>
              </a:spcBef>
              <a:spcAft>
                <a:spcPts val="0"/>
              </a:spcAft>
              <a:buClr>
                <a:schemeClr val="dk2"/>
              </a:buClr>
              <a:buSzPts val="4800"/>
              <a:buFont typeface="Montserrat ExtraBold"/>
              <a:buNone/>
              <a:defRPr sz="4800">
                <a:solidFill>
                  <a:schemeClr val="dk2"/>
                </a:solidFill>
                <a:latin typeface="Montserrat ExtraBold"/>
                <a:ea typeface="Montserrat ExtraBold"/>
                <a:cs typeface="Montserrat ExtraBold"/>
                <a:sym typeface="Montserrat ExtraBold"/>
              </a:defRPr>
            </a:lvl5pPr>
            <a:lvl6pPr lvl="5" rtl="0" algn="ctr">
              <a:spcBef>
                <a:spcPts val="0"/>
              </a:spcBef>
              <a:spcAft>
                <a:spcPts val="0"/>
              </a:spcAft>
              <a:buClr>
                <a:schemeClr val="dk2"/>
              </a:buClr>
              <a:buSzPts val="4800"/>
              <a:buFont typeface="Montserrat ExtraBold"/>
              <a:buNone/>
              <a:defRPr sz="4800">
                <a:solidFill>
                  <a:schemeClr val="dk2"/>
                </a:solidFill>
                <a:latin typeface="Montserrat ExtraBold"/>
                <a:ea typeface="Montserrat ExtraBold"/>
                <a:cs typeface="Montserrat ExtraBold"/>
                <a:sym typeface="Montserrat ExtraBold"/>
              </a:defRPr>
            </a:lvl6pPr>
            <a:lvl7pPr lvl="6" rtl="0" algn="ctr">
              <a:spcBef>
                <a:spcPts val="0"/>
              </a:spcBef>
              <a:spcAft>
                <a:spcPts val="0"/>
              </a:spcAft>
              <a:buClr>
                <a:schemeClr val="dk2"/>
              </a:buClr>
              <a:buSzPts val="4800"/>
              <a:buFont typeface="Montserrat ExtraBold"/>
              <a:buNone/>
              <a:defRPr sz="4800">
                <a:solidFill>
                  <a:schemeClr val="dk2"/>
                </a:solidFill>
                <a:latin typeface="Montserrat ExtraBold"/>
                <a:ea typeface="Montserrat ExtraBold"/>
                <a:cs typeface="Montserrat ExtraBold"/>
                <a:sym typeface="Montserrat ExtraBold"/>
              </a:defRPr>
            </a:lvl7pPr>
            <a:lvl8pPr lvl="7" rtl="0" algn="ctr">
              <a:spcBef>
                <a:spcPts val="0"/>
              </a:spcBef>
              <a:spcAft>
                <a:spcPts val="0"/>
              </a:spcAft>
              <a:buClr>
                <a:schemeClr val="dk2"/>
              </a:buClr>
              <a:buSzPts val="4800"/>
              <a:buFont typeface="Montserrat ExtraBold"/>
              <a:buNone/>
              <a:defRPr sz="4800">
                <a:solidFill>
                  <a:schemeClr val="dk2"/>
                </a:solidFill>
                <a:latin typeface="Montserrat ExtraBold"/>
                <a:ea typeface="Montserrat ExtraBold"/>
                <a:cs typeface="Montserrat ExtraBold"/>
                <a:sym typeface="Montserrat ExtraBold"/>
              </a:defRPr>
            </a:lvl8pPr>
            <a:lvl9pPr lvl="8" rtl="0" algn="ctr">
              <a:spcBef>
                <a:spcPts val="0"/>
              </a:spcBef>
              <a:spcAft>
                <a:spcPts val="0"/>
              </a:spcAft>
              <a:buClr>
                <a:schemeClr val="dk2"/>
              </a:buClr>
              <a:buSzPts val="4800"/>
              <a:buFont typeface="Montserrat ExtraBold"/>
              <a:buNone/>
              <a:defRPr sz="4800">
                <a:solidFill>
                  <a:schemeClr val="dk2"/>
                </a:solidFill>
                <a:latin typeface="Montserrat ExtraBold"/>
                <a:ea typeface="Montserrat ExtraBold"/>
                <a:cs typeface="Montserrat ExtraBold"/>
                <a:sym typeface="Montserrat ExtraBold"/>
              </a:defRPr>
            </a:lvl9pPr>
          </a:lstStyle>
          <a:p>
            <a:r>
              <a:t>xx%</a:t>
            </a:r>
          </a:p>
        </p:txBody>
      </p:sp>
      <p:sp>
        <p:nvSpPr>
          <p:cNvPr id="77" name="Google Shape;77;p17"/>
          <p:cNvSpPr txBox="1"/>
          <p:nvPr>
            <p:ph hasCustomPrompt="1" idx="8" type="title"/>
          </p:nvPr>
        </p:nvSpPr>
        <p:spPr>
          <a:xfrm>
            <a:off x="6982227" y="1878714"/>
            <a:ext cx="530400" cy="530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200"/>
              <a:buNone/>
              <a:defRPr sz="3200">
                <a:solidFill>
                  <a:schemeClr val="lt1"/>
                </a:solidFill>
                <a:latin typeface="Montserrat Black"/>
                <a:ea typeface="Montserrat Black"/>
                <a:cs typeface="Montserrat Black"/>
                <a:sym typeface="Montserrat Black"/>
              </a:defRPr>
            </a:lvl1pPr>
            <a:lvl2pPr lvl="1" rtl="0" algn="ctr">
              <a:spcBef>
                <a:spcPts val="0"/>
              </a:spcBef>
              <a:spcAft>
                <a:spcPts val="0"/>
              </a:spcAft>
              <a:buClr>
                <a:schemeClr val="dk2"/>
              </a:buClr>
              <a:buSzPts val="4800"/>
              <a:buFont typeface="Montserrat ExtraBold"/>
              <a:buNone/>
              <a:defRPr sz="4800">
                <a:solidFill>
                  <a:schemeClr val="dk2"/>
                </a:solidFill>
                <a:latin typeface="Montserrat ExtraBold"/>
                <a:ea typeface="Montserrat ExtraBold"/>
                <a:cs typeface="Montserrat ExtraBold"/>
                <a:sym typeface="Montserrat ExtraBold"/>
              </a:defRPr>
            </a:lvl2pPr>
            <a:lvl3pPr lvl="2" rtl="0" algn="ctr">
              <a:spcBef>
                <a:spcPts val="0"/>
              </a:spcBef>
              <a:spcAft>
                <a:spcPts val="0"/>
              </a:spcAft>
              <a:buClr>
                <a:schemeClr val="dk2"/>
              </a:buClr>
              <a:buSzPts val="4800"/>
              <a:buFont typeface="Montserrat ExtraBold"/>
              <a:buNone/>
              <a:defRPr sz="4800">
                <a:solidFill>
                  <a:schemeClr val="dk2"/>
                </a:solidFill>
                <a:latin typeface="Montserrat ExtraBold"/>
                <a:ea typeface="Montserrat ExtraBold"/>
                <a:cs typeface="Montserrat ExtraBold"/>
                <a:sym typeface="Montserrat ExtraBold"/>
              </a:defRPr>
            </a:lvl3pPr>
            <a:lvl4pPr lvl="3" rtl="0" algn="ctr">
              <a:spcBef>
                <a:spcPts val="0"/>
              </a:spcBef>
              <a:spcAft>
                <a:spcPts val="0"/>
              </a:spcAft>
              <a:buClr>
                <a:schemeClr val="dk2"/>
              </a:buClr>
              <a:buSzPts val="4800"/>
              <a:buFont typeface="Montserrat ExtraBold"/>
              <a:buNone/>
              <a:defRPr sz="4800">
                <a:solidFill>
                  <a:schemeClr val="dk2"/>
                </a:solidFill>
                <a:latin typeface="Montserrat ExtraBold"/>
                <a:ea typeface="Montserrat ExtraBold"/>
                <a:cs typeface="Montserrat ExtraBold"/>
                <a:sym typeface="Montserrat ExtraBold"/>
              </a:defRPr>
            </a:lvl4pPr>
            <a:lvl5pPr lvl="4" rtl="0" algn="ctr">
              <a:spcBef>
                <a:spcPts val="0"/>
              </a:spcBef>
              <a:spcAft>
                <a:spcPts val="0"/>
              </a:spcAft>
              <a:buClr>
                <a:schemeClr val="dk2"/>
              </a:buClr>
              <a:buSzPts val="4800"/>
              <a:buFont typeface="Montserrat ExtraBold"/>
              <a:buNone/>
              <a:defRPr sz="4800">
                <a:solidFill>
                  <a:schemeClr val="dk2"/>
                </a:solidFill>
                <a:latin typeface="Montserrat ExtraBold"/>
                <a:ea typeface="Montserrat ExtraBold"/>
                <a:cs typeface="Montserrat ExtraBold"/>
                <a:sym typeface="Montserrat ExtraBold"/>
              </a:defRPr>
            </a:lvl5pPr>
            <a:lvl6pPr lvl="5" rtl="0" algn="ctr">
              <a:spcBef>
                <a:spcPts val="0"/>
              </a:spcBef>
              <a:spcAft>
                <a:spcPts val="0"/>
              </a:spcAft>
              <a:buClr>
                <a:schemeClr val="dk2"/>
              </a:buClr>
              <a:buSzPts val="4800"/>
              <a:buFont typeface="Montserrat ExtraBold"/>
              <a:buNone/>
              <a:defRPr sz="4800">
                <a:solidFill>
                  <a:schemeClr val="dk2"/>
                </a:solidFill>
                <a:latin typeface="Montserrat ExtraBold"/>
                <a:ea typeface="Montserrat ExtraBold"/>
                <a:cs typeface="Montserrat ExtraBold"/>
                <a:sym typeface="Montserrat ExtraBold"/>
              </a:defRPr>
            </a:lvl6pPr>
            <a:lvl7pPr lvl="6" rtl="0" algn="ctr">
              <a:spcBef>
                <a:spcPts val="0"/>
              </a:spcBef>
              <a:spcAft>
                <a:spcPts val="0"/>
              </a:spcAft>
              <a:buClr>
                <a:schemeClr val="dk2"/>
              </a:buClr>
              <a:buSzPts val="4800"/>
              <a:buFont typeface="Montserrat ExtraBold"/>
              <a:buNone/>
              <a:defRPr sz="4800">
                <a:solidFill>
                  <a:schemeClr val="dk2"/>
                </a:solidFill>
                <a:latin typeface="Montserrat ExtraBold"/>
                <a:ea typeface="Montserrat ExtraBold"/>
                <a:cs typeface="Montserrat ExtraBold"/>
                <a:sym typeface="Montserrat ExtraBold"/>
              </a:defRPr>
            </a:lvl7pPr>
            <a:lvl8pPr lvl="7" rtl="0" algn="ctr">
              <a:spcBef>
                <a:spcPts val="0"/>
              </a:spcBef>
              <a:spcAft>
                <a:spcPts val="0"/>
              </a:spcAft>
              <a:buClr>
                <a:schemeClr val="dk2"/>
              </a:buClr>
              <a:buSzPts val="4800"/>
              <a:buFont typeface="Montserrat ExtraBold"/>
              <a:buNone/>
              <a:defRPr sz="4800">
                <a:solidFill>
                  <a:schemeClr val="dk2"/>
                </a:solidFill>
                <a:latin typeface="Montserrat ExtraBold"/>
                <a:ea typeface="Montserrat ExtraBold"/>
                <a:cs typeface="Montserrat ExtraBold"/>
                <a:sym typeface="Montserrat ExtraBold"/>
              </a:defRPr>
            </a:lvl8pPr>
            <a:lvl9pPr lvl="8" rtl="0" algn="ctr">
              <a:spcBef>
                <a:spcPts val="0"/>
              </a:spcBef>
              <a:spcAft>
                <a:spcPts val="0"/>
              </a:spcAft>
              <a:buClr>
                <a:schemeClr val="dk2"/>
              </a:buClr>
              <a:buSzPts val="4800"/>
              <a:buFont typeface="Montserrat ExtraBold"/>
              <a:buNone/>
              <a:defRPr sz="4800">
                <a:solidFill>
                  <a:schemeClr val="dk2"/>
                </a:solidFill>
                <a:latin typeface="Montserrat ExtraBold"/>
                <a:ea typeface="Montserrat ExtraBold"/>
                <a:cs typeface="Montserrat ExtraBold"/>
                <a:sym typeface="Montserrat ExtraBold"/>
              </a:defRPr>
            </a:lvl9pPr>
          </a:lstStyle>
          <a:p>
            <a:r>
              <a:t>xx%</a:t>
            </a:r>
          </a:p>
        </p:txBody>
      </p:sp>
      <p:sp>
        <p:nvSpPr>
          <p:cNvPr id="78" name="Google Shape;78;p17"/>
          <p:cNvSpPr txBox="1"/>
          <p:nvPr>
            <p:ph hasCustomPrompt="1" idx="9" type="title"/>
          </p:nvPr>
        </p:nvSpPr>
        <p:spPr>
          <a:xfrm>
            <a:off x="4306998" y="1880227"/>
            <a:ext cx="530400" cy="530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200"/>
              <a:buNone/>
              <a:defRPr sz="3200">
                <a:solidFill>
                  <a:schemeClr val="lt1"/>
                </a:solidFill>
                <a:latin typeface="Montserrat Black"/>
                <a:ea typeface="Montserrat Black"/>
                <a:cs typeface="Montserrat Black"/>
                <a:sym typeface="Montserrat Black"/>
              </a:defRPr>
            </a:lvl1pPr>
            <a:lvl2pPr lvl="1" rtl="0" algn="ctr">
              <a:spcBef>
                <a:spcPts val="0"/>
              </a:spcBef>
              <a:spcAft>
                <a:spcPts val="0"/>
              </a:spcAft>
              <a:buClr>
                <a:schemeClr val="dk2"/>
              </a:buClr>
              <a:buSzPts val="4800"/>
              <a:buFont typeface="Montserrat ExtraBold"/>
              <a:buNone/>
              <a:defRPr sz="4800">
                <a:solidFill>
                  <a:schemeClr val="dk2"/>
                </a:solidFill>
                <a:latin typeface="Montserrat ExtraBold"/>
                <a:ea typeface="Montserrat ExtraBold"/>
                <a:cs typeface="Montserrat ExtraBold"/>
                <a:sym typeface="Montserrat ExtraBold"/>
              </a:defRPr>
            </a:lvl2pPr>
            <a:lvl3pPr lvl="2" rtl="0" algn="ctr">
              <a:spcBef>
                <a:spcPts val="0"/>
              </a:spcBef>
              <a:spcAft>
                <a:spcPts val="0"/>
              </a:spcAft>
              <a:buClr>
                <a:schemeClr val="dk2"/>
              </a:buClr>
              <a:buSzPts val="4800"/>
              <a:buFont typeface="Montserrat ExtraBold"/>
              <a:buNone/>
              <a:defRPr sz="4800">
                <a:solidFill>
                  <a:schemeClr val="dk2"/>
                </a:solidFill>
                <a:latin typeface="Montserrat ExtraBold"/>
                <a:ea typeface="Montserrat ExtraBold"/>
                <a:cs typeface="Montserrat ExtraBold"/>
                <a:sym typeface="Montserrat ExtraBold"/>
              </a:defRPr>
            </a:lvl3pPr>
            <a:lvl4pPr lvl="3" rtl="0" algn="ctr">
              <a:spcBef>
                <a:spcPts val="0"/>
              </a:spcBef>
              <a:spcAft>
                <a:spcPts val="0"/>
              </a:spcAft>
              <a:buClr>
                <a:schemeClr val="dk2"/>
              </a:buClr>
              <a:buSzPts val="4800"/>
              <a:buFont typeface="Montserrat ExtraBold"/>
              <a:buNone/>
              <a:defRPr sz="4800">
                <a:solidFill>
                  <a:schemeClr val="dk2"/>
                </a:solidFill>
                <a:latin typeface="Montserrat ExtraBold"/>
                <a:ea typeface="Montserrat ExtraBold"/>
                <a:cs typeface="Montserrat ExtraBold"/>
                <a:sym typeface="Montserrat ExtraBold"/>
              </a:defRPr>
            </a:lvl4pPr>
            <a:lvl5pPr lvl="4" rtl="0" algn="ctr">
              <a:spcBef>
                <a:spcPts val="0"/>
              </a:spcBef>
              <a:spcAft>
                <a:spcPts val="0"/>
              </a:spcAft>
              <a:buClr>
                <a:schemeClr val="dk2"/>
              </a:buClr>
              <a:buSzPts val="4800"/>
              <a:buFont typeface="Montserrat ExtraBold"/>
              <a:buNone/>
              <a:defRPr sz="4800">
                <a:solidFill>
                  <a:schemeClr val="dk2"/>
                </a:solidFill>
                <a:latin typeface="Montserrat ExtraBold"/>
                <a:ea typeface="Montserrat ExtraBold"/>
                <a:cs typeface="Montserrat ExtraBold"/>
                <a:sym typeface="Montserrat ExtraBold"/>
              </a:defRPr>
            </a:lvl5pPr>
            <a:lvl6pPr lvl="5" rtl="0" algn="ctr">
              <a:spcBef>
                <a:spcPts val="0"/>
              </a:spcBef>
              <a:spcAft>
                <a:spcPts val="0"/>
              </a:spcAft>
              <a:buClr>
                <a:schemeClr val="dk2"/>
              </a:buClr>
              <a:buSzPts val="4800"/>
              <a:buFont typeface="Montserrat ExtraBold"/>
              <a:buNone/>
              <a:defRPr sz="4800">
                <a:solidFill>
                  <a:schemeClr val="dk2"/>
                </a:solidFill>
                <a:latin typeface="Montserrat ExtraBold"/>
                <a:ea typeface="Montserrat ExtraBold"/>
                <a:cs typeface="Montserrat ExtraBold"/>
                <a:sym typeface="Montserrat ExtraBold"/>
              </a:defRPr>
            </a:lvl6pPr>
            <a:lvl7pPr lvl="6" rtl="0" algn="ctr">
              <a:spcBef>
                <a:spcPts val="0"/>
              </a:spcBef>
              <a:spcAft>
                <a:spcPts val="0"/>
              </a:spcAft>
              <a:buClr>
                <a:schemeClr val="dk2"/>
              </a:buClr>
              <a:buSzPts val="4800"/>
              <a:buFont typeface="Montserrat ExtraBold"/>
              <a:buNone/>
              <a:defRPr sz="4800">
                <a:solidFill>
                  <a:schemeClr val="dk2"/>
                </a:solidFill>
                <a:latin typeface="Montserrat ExtraBold"/>
                <a:ea typeface="Montserrat ExtraBold"/>
                <a:cs typeface="Montserrat ExtraBold"/>
                <a:sym typeface="Montserrat ExtraBold"/>
              </a:defRPr>
            </a:lvl7pPr>
            <a:lvl8pPr lvl="7" rtl="0" algn="ctr">
              <a:spcBef>
                <a:spcPts val="0"/>
              </a:spcBef>
              <a:spcAft>
                <a:spcPts val="0"/>
              </a:spcAft>
              <a:buClr>
                <a:schemeClr val="dk2"/>
              </a:buClr>
              <a:buSzPts val="4800"/>
              <a:buFont typeface="Montserrat ExtraBold"/>
              <a:buNone/>
              <a:defRPr sz="4800">
                <a:solidFill>
                  <a:schemeClr val="dk2"/>
                </a:solidFill>
                <a:latin typeface="Montserrat ExtraBold"/>
                <a:ea typeface="Montserrat ExtraBold"/>
                <a:cs typeface="Montserrat ExtraBold"/>
                <a:sym typeface="Montserrat ExtraBold"/>
              </a:defRPr>
            </a:lvl8pPr>
            <a:lvl9pPr lvl="8" rtl="0" algn="ctr">
              <a:spcBef>
                <a:spcPts val="0"/>
              </a:spcBef>
              <a:spcAft>
                <a:spcPts val="0"/>
              </a:spcAft>
              <a:buClr>
                <a:schemeClr val="dk2"/>
              </a:buClr>
              <a:buSzPts val="4800"/>
              <a:buFont typeface="Montserrat ExtraBold"/>
              <a:buNone/>
              <a:defRPr sz="4800">
                <a:solidFill>
                  <a:schemeClr val="dk2"/>
                </a:solidFill>
                <a:latin typeface="Montserrat ExtraBold"/>
                <a:ea typeface="Montserrat ExtraBold"/>
                <a:cs typeface="Montserrat ExtraBold"/>
                <a:sym typeface="Montserrat ExtraBold"/>
              </a:defRPr>
            </a:lvl9pPr>
          </a:lstStyle>
          <a:p>
            <a:r>
              <a:t>xx%</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three columns 2">
  <p:cSld name="CUSTOM_6_2_1">
    <p:bg>
      <p:bgPr>
        <a:solidFill>
          <a:schemeClr val="lt1"/>
        </a:solidFill>
      </p:bgPr>
    </p:bg>
    <p:spTree>
      <p:nvGrpSpPr>
        <p:cNvPr id="79" name="Shape 79"/>
        <p:cNvGrpSpPr/>
        <p:nvPr/>
      </p:nvGrpSpPr>
      <p:grpSpPr>
        <a:xfrm>
          <a:off x="0" y="0"/>
          <a:ext cx="0" cy="0"/>
          <a:chOff x="0" y="0"/>
          <a:chExt cx="0" cy="0"/>
        </a:xfrm>
      </p:grpSpPr>
      <p:sp>
        <p:nvSpPr>
          <p:cNvPr id="80" name="Google Shape;80;p18"/>
          <p:cNvSpPr txBox="1"/>
          <p:nvPr>
            <p:ph type="title"/>
          </p:nvPr>
        </p:nvSpPr>
        <p:spPr>
          <a:xfrm>
            <a:off x="713250" y="448056"/>
            <a:ext cx="7717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600"/>
              <a:buFont typeface="Montserrat ExtraBold"/>
              <a:buNone/>
              <a:defRPr>
                <a:latin typeface="Montserrat ExtraBold"/>
                <a:ea typeface="Montserrat ExtraBold"/>
                <a:cs typeface="Montserrat ExtraBold"/>
                <a:sym typeface="Montserrat ExtraBold"/>
              </a:defRPr>
            </a:lvl1pPr>
            <a:lvl2pPr lvl="1" rtl="0" algn="ctr">
              <a:spcBef>
                <a:spcPts val="0"/>
              </a:spcBef>
              <a:spcAft>
                <a:spcPts val="0"/>
              </a:spcAft>
              <a:buSzPts val="2800"/>
              <a:buFont typeface="Montserrat ExtraBold"/>
              <a:buNone/>
              <a:defRPr>
                <a:latin typeface="Montserrat ExtraBold"/>
                <a:ea typeface="Montserrat ExtraBold"/>
                <a:cs typeface="Montserrat ExtraBold"/>
                <a:sym typeface="Montserrat ExtraBold"/>
              </a:defRPr>
            </a:lvl2pPr>
            <a:lvl3pPr lvl="2" rtl="0" algn="ctr">
              <a:spcBef>
                <a:spcPts val="0"/>
              </a:spcBef>
              <a:spcAft>
                <a:spcPts val="0"/>
              </a:spcAft>
              <a:buSzPts val="2800"/>
              <a:buFont typeface="Montserrat ExtraBold"/>
              <a:buNone/>
              <a:defRPr>
                <a:latin typeface="Montserrat ExtraBold"/>
                <a:ea typeface="Montserrat ExtraBold"/>
                <a:cs typeface="Montserrat ExtraBold"/>
                <a:sym typeface="Montserrat ExtraBold"/>
              </a:defRPr>
            </a:lvl3pPr>
            <a:lvl4pPr lvl="3" rtl="0" algn="ctr">
              <a:spcBef>
                <a:spcPts val="0"/>
              </a:spcBef>
              <a:spcAft>
                <a:spcPts val="0"/>
              </a:spcAft>
              <a:buSzPts val="2800"/>
              <a:buFont typeface="Montserrat ExtraBold"/>
              <a:buNone/>
              <a:defRPr>
                <a:latin typeface="Montserrat ExtraBold"/>
                <a:ea typeface="Montserrat ExtraBold"/>
                <a:cs typeface="Montserrat ExtraBold"/>
                <a:sym typeface="Montserrat ExtraBold"/>
              </a:defRPr>
            </a:lvl4pPr>
            <a:lvl5pPr lvl="4" rtl="0" algn="ctr">
              <a:spcBef>
                <a:spcPts val="0"/>
              </a:spcBef>
              <a:spcAft>
                <a:spcPts val="0"/>
              </a:spcAft>
              <a:buSzPts val="2800"/>
              <a:buFont typeface="Montserrat ExtraBold"/>
              <a:buNone/>
              <a:defRPr>
                <a:latin typeface="Montserrat ExtraBold"/>
                <a:ea typeface="Montserrat ExtraBold"/>
                <a:cs typeface="Montserrat ExtraBold"/>
                <a:sym typeface="Montserrat ExtraBold"/>
              </a:defRPr>
            </a:lvl5pPr>
            <a:lvl6pPr lvl="5" rtl="0" algn="ctr">
              <a:spcBef>
                <a:spcPts val="0"/>
              </a:spcBef>
              <a:spcAft>
                <a:spcPts val="0"/>
              </a:spcAft>
              <a:buSzPts val="2800"/>
              <a:buFont typeface="Montserrat ExtraBold"/>
              <a:buNone/>
              <a:defRPr>
                <a:latin typeface="Montserrat ExtraBold"/>
                <a:ea typeface="Montserrat ExtraBold"/>
                <a:cs typeface="Montserrat ExtraBold"/>
                <a:sym typeface="Montserrat ExtraBold"/>
              </a:defRPr>
            </a:lvl6pPr>
            <a:lvl7pPr lvl="6" rtl="0" algn="ctr">
              <a:spcBef>
                <a:spcPts val="0"/>
              </a:spcBef>
              <a:spcAft>
                <a:spcPts val="0"/>
              </a:spcAft>
              <a:buSzPts val="2800"/>
              <a:buFont typeface="Montserrat ExtraBold"/>
              <a:buNone/>
              <a:defRPr>
                <a:latin typeface="Montserrat ExtraBold"/>
                <a:ea typeface="Montserrat ExtraBold"/>
                <a:cs typeface="Montserrat ExtraBold"/>
                <a:sym typeface="Montserrat ExtraBold"/>
              </a:defRPr>
            </a:lvl7pPr>
            <a:lvl8pPr lvl="7" rtl="0" algn="ctr">
              <a:spcBef>
                <a:spcPts val="0"/>
              </a:spcBef>
              <a:spcAft>
                <a:spcPts val="0"/>
              </a:spcAft>
              <a:buSzPts val="2800"/>
              <a:buFont typeface="Montserrat ExtraBold"/>
              <a:buNone/>
              <a:defRPr>
                <a:latin typeface="Montserrat ExtraBold"/>
                <a:ea typeface="Montserrat ExtraBold"/>
                <a:cs typeface="Montserrat ExtraBold"/>
                <a:sym typeface="Montserrat ExtraBold"/>
              </a:defRPr>
            </a:lvl8pPr>
            <a:lvl9pPr lvl="8" rtl="0" algn="ctr">
              <a:spcBef>
                <a:spcPts val="0"/>
              </a:spcBef>
              <a:spcAft>
                <a:spcPts val="0"/>
              </a:spcAft>
              <a:buSzPts val="2800"/>
              <a:buFont typeface="Montserrat ExtraBold"/>
              <a:buNone/>
              <a:defRPr>
                <a:latin typeface="Montserrat ExtraBold"/>
                <a:ea typeface="Montserrat ExtraBold"/>
                <a:cs typeface="Montserrat ExtraBold"/>
                <a:sym typeface="Montserrat ExtraBold"/>
              </a:defRPr>
            </a:lvl9pPr>
          </a:lstStyle>
          <a:p/>
        </p:txBody>
      </p:sp>
      <p:sp>
        <p:nvSpPr>
          <p:cNvPr id="81" name="Google Shape;81;p18"/>
          <p:cNvSpPr txBox="1"/>
          <p:nvPr>
            <p:ph idx="1" type="subTitle"/>
          </p:nvPr>
        </p:nvSpPr>
        <p:spPr>
          <a:xfrm>
            <a:off x="722376" y="1280160"/>
            <a:ext cx="7717500" cy="265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82" name="Google Shape;82;p18"/>
          <p:cNvSpPr txBox="1"/>
          <p:nvPr>
            <p:ph idx="2" type="subTitle"/>
          </p:nvPr>
        </p:nvSpPr>
        <p:spPr>
          <a:xfrm>
            <a:off x="703400" y="4096512"/>
            <a:ext cx="2304300" cy="348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83" name="Google Shape;83;p18"/>
          <p:cNvSpPr txBox="1"/>
          <p:nvPr>
            <p:ph idx="3" type="subTitle"/>
          </p:nvPr>
        </p:nvSpPr>
        <p:spPr>
          <a:xfrm>
            <a:off x="3418544" y="4096512"/>
            <a:ext cx="2304300" cy="348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84" name="Google Shape;84;p18"/>
          <p:cNvSpPr txBox="1"/>
          <p:nvPr>
            <p:ph idx="4" type="subTitle"/>
          </p:nvPr>
        </p:nvSpPr>
        <p:spPr>
          <a:xfrm>
            <a:off x="6133675" y="4096512"/>
            <a:ext cx="2304300" cy="348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four columns">
  <p:cSld name="CUSTOM_5_1_1">
    <p:bg>
      <p:bgPr>
        <a:solidFill>
          <a:schemeClr val="lt1"/>
        </a:solidFill>
      </p:bgPr>
    </p:bg>
    <p:spTree>
      <p:nvGrpSpPr>
        <p:cNvPr id="85" name="Shape 85"/>
        <p:cNvGrpSpPr/>
        <p:nvPr/>
      </p:nvGrpSpPr>
      <p:grpSpPr>
        <a:xfrm>
          <a:off x="0" y="0"/>
          <a:ext cx="0" cy="0"/>
          <a:chOff x="0" y="0"/>
          <a:chExt cx="0" cy="0"/>
        </a:xfrm>
      </p:grpSpPr>
      <p:sp>
        <p:nvSpPr>
          <p:cNvPr id="86" name="Google Shape;86;p19"/>
          <p:cNvSpPr txBox="1"/>
          <p:nvPr>
            <p:ph type="title"/>
          </p:nvPr>
        </p:nvSpPr>
        <p:spPr>
          <a:xfrm>
            <a:off x="713225" y="448056"/>
            <a:ext cx="7717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2800"/>
              <a:buFont typeface="Montserrat ExtraBold"/>
              <a:buNone/>
              <a:defRPr>
                <a:solidFill>
                  <a:schemeClr val="dk2"/>
                </a:solidFill>
                <a:latin typeface="Montserrat ExtraBold"/>
                <a:ea typeface="Montserrat ExtraBold"/>
                <a:cs typeface="Montserrat ExtraBold"/>
                <a:sym typeface="Montserrat ExtraBold"/>
              </a:defRPr>
            </a:lvl1pPr>
            <a:lvl2pPr lvl="1" rtl="0" algn="ctr">
              <a:spcBef>
                <a:spcPts val="0"/>
              </a:spcBef>
              <a:spcAft>
                <a:spcPts val="0"/>
              </a:spcAft>
              <a:buSzPts val="2800"/>
              <a:buFont typeface="Montserrat ExtraBold"/>
              <a:buNone/>
              <a:defRPr>
                <a:latin typeface="Montserrat ExtraBold"/>
                <a:ea typeface="Montserrat ExtraBold"/>
                <a:cs typeface="Montserrat ExtraBold"/>
                <a:sym typeface="Montserrat ExtraBold"/>
              </a:defRPr>
            </a:lvl2pPr>
            <a:lvl3pPr lvl="2" rtl="0" algn="ctr">
              <a:spcBef>
                <a:spcPts val="0"/>
              </a:spcBef>
              <a:spcAft>
                <a:spcPts val="0"/>
              </a:spcAft>
              <a:buSzPts val="2800"/>
              <a:buFont typeface="Montserrat ExtraBold"/>
              <a:buNone/>
              <a:defRPr>
                <a:latin typeface="Montserrat ExtraBold"/>
                <a:ea typeface="Montserrat ExtraBold"/>
                <a:cs typeface="Montserrat ExtraBold"/>
                <a:sym typeface="Montserrat ExtraBold"/>
              </a:defRPr>
            </a:lvl3pPr>
            <a:lvl4pPr lvl="3" rtl="0" algn="ctr">
              <a:spcBef>
                <a:spcPts val="0"/>
              </a:spcBef>
              <a:spcAft>
                <a:spcPts val="0"/>
              </a:spcAft>
              <a:buSzPts val="2800"/>
              <a:buFont typeface="Montserrat ExtraBold"/>
              <a:buNone/>
              <a:defRPr>
                <a:latin typeface="Montserrat ExtraBold"/>
                <a:ea typeface="Montserrat ExtraBold"/>
                <a:cs typeface="Montserrat ExtraBold"/>
                <a:sym typeface="Montserrat ExtraBold"/>
              </a:defRPr>
            </a:lvl4pPr>
            <a:lvl5pPr lvl="4" rtl="0" algn="ctr">
              <a:spcBef>
                <a:spcPts val="0"/>
              </a:spcBef>
              <a:spcAft>
                <a:spcPts val="0"/>
              </a:spcAft>
              <a:buSzPts val="2800"/>
              <a:buFont typeface="Montserrat ExtraBold"/>
              <a:buNone/>
              <a:defRPr>
                <a:latin typeface="Montserrat ExtraBold"/>
                <a:ea typeface="Montserrat ExtraBold"/>
                <a:cs typeface="Montserrat ExtraBold"/>
                <a:sym typeface="Montserrat ExtraBold"/>
              </a:defRPr>
            </a:lvl5pPr>
            <a:lvl6pPr lvl="5" rtl="0" algn="ctr">
              <a:spcBef>
                <a:spcPts val="0"/>
              </a:spcBef>
              <a:spcAft>
                <a:spcPts val="0"/>
              </a:spcAft>
              <a:buSzPts val="2800"/>
              <a:buFont typeface="Montserrat ExtraBold"/>
              <a:buNone/>
              <a:defRPr>
                <a:latin typeface="Montserrat ExtraBold"/>
                <a:ea typeface="Montserrat ExtraBold"/>
                <a:cs typeface="Montserrat ExtraBold"/>
                <a:sym typeface="Montserrat ExtraBold"/>
              </a:defRPr>
            </a:lvl6pPr>
            <a:lvl7pPr lvl="6" rtl="0" algn="ctr">
              <a:spcBef>
                <a:spcPts val="0"/>
              </a:spcBef>
              <a:spcAft>
                <a:spcPts val="0"/>
              </a:spcAft>
              <a:buSzPts val="2800"/>
              <a:buFont typeface="Montserrat ExtraBold"/>
              <a:buNone/>
              <a:defRPr>
                <a:latin typeface="Montserrat ExtraBold"/>
                <a:ea typeface="Montserrat ExtraBold"/>
                <a:cs typeface="Montserrat ExtraBold"/>
                <a:sym typeface="Montserrat ExtraBold"/>
              </a:defRPr>
            </a:lvl7pPr>
            <a:lvl8pPr lvl="7" rtl="0" algn="ctr">
              <a:spcBef>
                <a:spcPts val="0"/>
              </a:spcBef>
              <a:spcAft>
                <a:spcPts val="0"/>
              </a:spcAft>
              <a:buSzPts val="2800"/>
              <a:buFont typeface="Montserrat ExtraBold"/>
              <a:buNone/>
              <a:defRPr>
                <a:latin typeface="Montserrat ExtraBold"/>
                <a:ea typeface="Montserrat ExtraBold"/>
                <a:cs typeface="Montserrat ExtraBold"/>
                <a:sym typeface="Montserrat ExtraBold"/>
              </a:defRPr>
            </a:lvl8pPr>
            <a:lvl9pPr lvl="8" rtl="0" algn="ctr">
              <a:spcBef>
                <a:spcPts val="0"/>
              </a:spcBef>
              <a:spcAft>
                <a:spcPts val="0"/>
              </a:spcAft>
              <a:buSzPts val="2800"/>
              <a:buFont typeface="Montserrat ExtraBold"/>
              <a:buNone/>
              <a:defRPr>
                <a:latin typeface="Montserrat ExtraBold"/>
                <a:ea typeface="Montserrat ExtraBold"/>
                <a:cs typeface="Montserrat ExtraBold"/>
                <a:sym typeface="Montserrat ExtraBold"/>
              </a:defRPr>
            </a:lvl9pPr>
          </a:lstStyle>
          <a:p/>
        </p:txBody>
      </p:sp>
      <p:sp>
        <p:nvSpPr>
          <p:cNvPr id="87" name="Google Shape;87;p19"/>
          <p:cNvSpPr txBox="1"/>
          <p:nvPr>
            <p:ph idx="1" type="subTitle"/>
          </p:nvPr>
        </p:nvSpPr>
        <p:spPr>
          <a:xfrm>
            <a:off x="709487" y="2812190"/>
            <a:ext cx="16473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2400"/>
              <a:buFont typeface="Montserrat SemiBold"/>
              <a:buNone/>
              <a:defRPr b="1">
                <a:solidFill>
                  <a:schemeClr val="dk2"/>
                </a:solidFill>
              </a:defRPr>
            </a:lvl1pPr>
            <a:lvl2pPr lvl="1" rtl="0">
              <a:spcBef>
                <a:spcPts val="1600"/>
              </a:spcBef>
              <a:spcAft>
                <a:spcPts val="0"/>
              </a:spcAft>
              <a:buClr>
                <a:schemeClr val="lt1"/>
              </a:buClr>
              <a:buSzPts val="1400"/>
              <a:buNone/>
              <a:defRPr>
                <a:solidFill>
                  <a:schemeClr val="lt1"/>
                </a:solidFill>
              </a:defRPr>
            </a:lvl2pPr>
            <a:lvl3pPr lvl="2" rtl="0">
              <a:spcBef>
                <a:spcPts val="1600"/>
              </a:spcBef>
              <a:spcAft>
                <a:spcPts val="0"/>
              </a:spcAft>
              <a:buClr>
                <a:schemeClr val="lt1"/>
              </a:buClr>
              <a:buSzPts val="1400"/>
              <a:buNone/>
              <a:defRPr>
                <a:solidFill>
                  <a:schemeClr val="lt1"/>
                </a:solidFill>
              </a:defRPr>
            </a:lvl3pPr>
            <a:lvl4pPr lvl="3" rtl="0">
              <a:spcBef>
                <a:spcPts val="1600"/>
              </a:spcBef>
              <a:spcAft>
                <a:spcPts val="0"/>
              </a:spcAft>
              <a:buClr>
                <a:schemeClr val="lt1"/>
              </a:buClr>
              <a:buSzPts val="1400"/>
              <a:buNone/>
              <a:defRPr>
                <a:solidFill>
                  <a:schemeClr val="lt1"/>
                </a:solidFill>
              </a:defRPr>
            </a:lvl4pPr>
            <a:lvl5pPr lvl="4" rtl="0">
              <a:spcBef>
                <a:spcPts val="1600"/>
              </a:spcBef>
              <a:spcAft>
                <a:spcPts val="0"/>
              </a:spcAft>
              <a:buClr>
                <a:schemeClr val="lt1"/>
              </a:buClr>
              <a:buSzPts val="1400"/>
              <a:buNone/>
              <a:defRPr>
                <a:solidFill>
                  <a:schemeClr val="lt1"/>
                </a:solidFill>
              </a:defRPr>
            </a:lvl5pPr>
            <a:lvl6pPr lvl="5" rtl="0">
              <a:spcBef>
                <a:spcPts val="1600"/>
              </a:spcBef>
              <a:spcAft>
                <a:spcPts val="0"/>
              </a:spcAft>
              <a:buClr>
                <a:schemeClr val="lt1"/>
              </a:buClr>
              <a:buSzPts val="1400"/>
              <a:buNone/>
              <a:defRPr>
                <a:solidFill>
                  <a:schemeClr val="lt1"/>
                </a:solidFill>
              </a:defRPr>
            </a:lvl6pPr>
            <a:lvl7pPr lvl="6" rtl="0">
              <a:spcBef>
                <a:spcPts val="1600"/>
              </a:spcBef>
              <a:spcAft>
                <a:spcPts val="0"/>
              </a:spcAft>
              <a:buClr>
                <a:schemeClr val="lt1"/>
              </a:buClr>
              <a:buSzPts val="1400"/>
              <a:buNone/>
              <a:defRPr>
                <a:solidFill>
                  <a:schemeClr val="lt1"/>
                </a:solidFill>
              </a:defRPr>
            </a:lvl7pPr>
            <a:lvl8pPr lvl="7" rtl="0">
              <a:spcBef>
                <a:spcPts val="1600"/>
              </a:spcBef>
              <a:spcAft>
                <a:spcPts val="0"/>
              </a:spcAft>
              <a:buClr>
                <a:schemeClr val="lt1"/>
              </a:buClr>
              <a:buSzPts val="1400"/>
              <a:buNone/>
              <a:defRPr>
                <a:solidFill>
                  <a:schemeClr val="lt1"/>
                </a:solidFill>
              </a:defRPr>
            </a:lvl8pPr>
            <a:lvl9pPr lvl="8" rtl="0">
              <a:spcBef>
                <a:spcPts val="1600"/>
              </a:spcBef>
              <a:spcAft>
                <a:spcPts val="1600"/>
              </a:spcAft>
              <a:buClr>
                <a:schemeClr val="lt1"/>
              </a:buClr>
              <a:buSzPts val="1400"/>
              <a:buNone/>
              <a:defRPr>
                <a:solidFill>
                  <a:schemeClr val="lt1"/>
                </a:solidFill>
              </a:defRPr>
            </a:lvl9pPr>
          </a:lstStyle>
          <a:p/>
        </p:txBody>
      </p:sp>
      <p:sp>
        <p:nvSpPr>
          <p:cNvPr id="88" name="Google Shape;88;p19"/>
          <p:cNvSpPr txBox="1"/>
          <p:nvPr>
            <p:ph idx="2" type="subTitle"/>
          </p:nvPr>
        </p:nvSpPr>
        <p:spPr>
          <a:xfrm>
            <a:off x="2728437" y="2812190"/>
            <a:ext cx="16473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2400"/>
              <a:buFont typeface="Montserrat SemiBold"/>
              <a:buNone/>
              <a:defRPr b="1">
                <a:solidFill>
                  <a:schemeClr val="dk2"/>
                </a:solidFill>
              </a:defRPr>
            </a:lvl1pPr>
            <a:lvl2pPr lvl="1" rtl="0">
              <a:spcBef>
                <a:spcPts val="1600"/>
              </a:spcBef>
              <a:spcAft>
                <a:spcPts val="0"/>
              </a:spcAft>
              <a:buClr>
                <a:schemeClr val="lt1"/>
              </a:buClr>
              <a:buSzPts val="1400"/>
              <a:buNone/>
              <a:defRPr>
                <a:solidFill>
                  <a:schemeClr val="lt1"/>
                </a:solidFill>
              </a:defRPr>
            </a:lvl2pPr>
            <a:lvl3pPr lvl="2" rtl="0">
              <a:spcBef>
                <a:spcPts val="1600"/>
              </a:spcBef>
              <a:spcAft>
                <a:spcPts val="0"/>
              </a:spcAft>
              <a:buClr>
                <a:schemeClr val="lt1"/>
              </a:buClr>
              <a:buSzPts val="1400"/>
              <a:buNone/>
              <a:defRPr>
                <a:solidFill>
                  <a:schemeClr val="lt1"/>
                </a:solidFill>
              </a:defRPr>
            </a:lvl3pPr>
            <a:lvl4pPr lvl="3" rtl="0">
              <a:spcBef>
                <a:spcPts val="1600"/>
              </a:spcBef>
              <a:spcAft>
                <a:spcPts val="0"/>
              </a:spcAft>
              <a:buClr>
                <a:schemeClr val="lt1"/>
              </a:buClr>
              <a:buSzPts val="1400"/>
              <a:buNone/>
              <a:defRPr>
                <a:solidFill>
                  <a:schemeClr val="lt1"/>
                </a:solidFill>
              </a:defRPr>
            </a:lvl4pPr>
            <a:lvl5pPr lvl="4" rtl="0">
              <a:spcBef>
                <a:spcPts val="1600"/>
              </a:spcBef>
              <a:spcAft>
                <a:spcPts val="0"/>
              </a:spcAft>
              <a:buClr>
                <a:schemeClr val="lt1"/>
              </a:buClr>
              <a:buSzPts val="1400"/>
              <a:buNone/>
              <a:defRPr>
                <a:solidFill>
                  <a:schemeClr val="lt1"/>
                </a:solidFill>
              </a:defRPr>
            </a:lvl5pPr>
            <a:lvl6pPr lvl="5" rtl="0">
              <a:spcBef>
                <a:spcPts val="1600"/>
              </a:spcBef>
              <a:spcAft>
                <a:spcPts val="0"/>
              </a:spcAft>
              <a:buClr>
                <a:schemeClr val="lt1"/>
              </a:buClr>
              <a:buSzPts val="1400"/>
              <a:buNone/>
              <a:defRPr>
                <a:solidFill>
                  <a:schemeClr val="lt1"/>
                </a:solidFill>
              </a:defRPr>
            </a:lvl6pPr>
            <a:lvl7pPr lvl="6" rtl="0">
              <a:spcBef>
                <a:spcPts val="1600"/>
              </a:spcBef>
              <a:spcAft>
                <a:spcPts val="0"/>
              </a:spcAft>
              <a:buClr>
                <a:schemeClr val="lt1"/>
              </a:buClr>
              <a:buSzPts val="1400"/>
              <a:buNone/>
              <a:defRPr>
                <a:solidFill>
                  <a:schemeClr val="lt1"/>
                </a:solidFill>
              </a:defRPr>
            </a:lvl7pPr>
            <a:lvl8pPr lvl="7" rtl="0">
              <a:spcBef>
                <a:spcPts val="1600"/>
              </a:spcBef>
              <a:spcAft>
                <a:spcPts val="0"/>
              </a:spcAft>
              <a:buClr>
                <a:schemeClr val="lt1"/>
              </a:buClr>
              <a:buSzPts val="1400"/>
              <a:buNone/>
              <a:defRPr>
                <a:solidFill>
                  <a:schemeClr val="lt1"/>
                </a:solidFill>
              </a:defRPr>
            </a:lvl8pPr>
            <a:lvl9pPr lvl="8" rtl="0">
              <a:spcBef>
                <a:spcPts val="1600"/>
              </a:spcBef>
              <a:spcAft>
                <a:spcPts val="1600"/>
              </a:spcAft>
              <a:buClr>
                <a:schemeClr val="lt1"/>
              </a:buClr>
              <a:buSzPts val="1400"/>
              <a:buNone/>
              <a:defRPr>
                <a:solidFill>
                  <a:schemeClr val="lt1"/>
                </a:solidFill>
              </a:defRPr>
            </a:lvl9pPr>
          </a:lstStyle>
          <a:p/>
        </p:txBody>
      </p:sp>
      <p:sp>
        <p:nvSpPr>
          <p:cNvPr id="89" name="Google Shape;89;p19"/>
          <p:cNvSpPr txBox="1"/>
          <p:nvPr>
            <p:ph idx="3" type="subTitle"/>
          </p:nvPr>
        </p:nvSpPr>
        <p:spPr>
          <a:xfrm>
            <a:off x="4755775" y="2812190"/>
            <a:ext cx="16473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2400"/>
              <a:buFont typeface="Montserrat SemiBold"/>
              <a:buNone/>
              <a:defRPr b="1">
                <a:solidFill>
                  <a:schemeClr val="dk2"/>
                </a:solidFill>
              </a:defRPr>
            </a:lvl1pPr>
            <a:lvl2pPr lvl="1" rtl="0">
              <a:spcBef>
                <a:spcPts val="1600"/>
              </a:spcBef>
              <a:spcAft>
                <a:spcPts val="0"/>
              </a:spcAft>
              <a:buClr>
                <a:schemeClr val="lt1"/>
              </a:buClr>
              <a:buSzPts val="1400"/>
              <a:buNone/>
              <a:defRPr>
                <a:solidFill>
                  <a:schemeClr val="lt1"/>
                </a:solidFill>
              </a:defRPr>
            </a:lvl2pPr>
            <a:lvl3pPr lvl="2" rtl="0">
              <a:spcBef>
                <a:spcPts val="1600"/>
              </a:spcBef>
              <a:spcAft>
                <a:spcPts val="0"/>
              </a:spcAft>
              <a:buClr>
                <a:schemeClr val="lt1"/>
              </a:buClr>
              <a:buSzPts val="1400"/>
              <a:buNone/>
              <a:defRPr>
                <a:solidFill>
                  <a:schemeClr val="lt1"/>
                </a:solidFill>
              </a:defRPr>
            </a:lvl3pPr>
            <a:lvl4pPr lvl="3" rtl="0">
              <a:spcBef>
                <a:spcPts val="1600"/>
              </a:spcBef>
              <a:spcAft>
                <a:spcPts val="0"/>
              </a:spcAft>
              <a:buClr>
                <a:schemeClr val="lt1"/>
              </a:buClr>
              <a:buSzPts val="1400"/>
              <a:buNone/>
              <a:defRPr>
                <a:solidFill>
                  <a:schemeClr val="lt1"/>
                </a:solidFill>
              </a:defRPr>
            </a:lvl4pPr>
            <a:lvl5pPr lvl="4" rtl="0">
              <a:spcBef>
                <a:spcPts val="1600"/>
              </a:spcBef>
              <a:spcAft>
                <a:spcPts val="0"/>
              </a:spcAft>
              <a:buClr>
                <a:schemeClr val="lt1"/>
              </a:buClr>
              <a:buSzPts val="1400"/>
              <a:buNone/>
              <a:defRPr>
                <a:solidFill>
                  <a:schemeClr val="lt1"/>
                </a:solidFill>
              </a:defRPr>
            </a:lvl5pPr>
            <a:lvl6pPr lvl="5" rtl="0">
              <a:spcBef>
                <a:spcPts val="1600"/>
              </a:spcBef>
              <a:spcAft>
                <a:spcPts val="0"/>
              </a:spcAft>
              <a:buClr>
                <a:schemeClr val="lt1"/>
              </a:buClr>
              <a:buSzPts val="1400"/>
              <a:buNone/>
              <a:defRPr>
                <a:solidFill>
                  <a:schemeClr val="lt1"/>
                </a:solidFill>
              </a:defRPr>
            </a:lvl6pPr>
            <a:lvl7pPr lvl="6" rtl="0">
              <a:spcBef>
                <a:spcPts val="1600"/>
              </a:spcBef>
              <a:spcAft>
                <a:spcPts val="0"/>
              </a:spcAft>
              <a:buClr>
                <a:schemeClr val="lt1"/>
              </a:buClr>
              <a:buSzPts val="1400"/>
              <a:buNone/>
              <a:defRPr>
                <a:solidFill>
                  <a:schemeClr val="lt1"/>
                </a:solidFill>
              </a:defRPr>
            </a:lvl7pPr>
            <a:lvl8pPr lvl="7" rtl="0">
              <a:spcBef>
                <a:spcPts val="1600"/>
              </a:spcBef>
              <a:spcAft>
                <a:spcPts val="0"/>
              </a:spcAft>
              <a:buClr>
                <a:schemeClr val="lt1"/>
              </a:buClr>
              <a:buSzPts val="1400"/>
              <a:buNone/>
              <a:defRPr>
                <a:solidFill>
                  <a:schemeClr val="lt1"/>
                </a:solidFill>
              </a:defRPr>
            </a:lvl8pPr>
            <a:lvl9pPr lvl="8" rtl="0">
              <a:spcBef>
                <a:spcPts val="1600"/>
              </a:spcBef>
              <a:spcAft>
                <a:spcPts val="1600"/>
              </a:spcAft>
              <a:buClr>
                <a:schemeClr val="lt1"/>
              </a:buClr>
              <a:buSzPts val="1400"/>
              <a:buNone/>
              <a:defRPr>
                <a:solidFill>
                  <a:schemeClr val="lt1"/>
                </a:solidFill>
              </a:defRPr>
            </a:lvl9pPr>
          </a:lstStyle>
          <a:p/>
        </p:txBody>
      </p:sp>
      <p:sp>
        <p:nvSpPr>
          <p:cNvPr id="90" name="Google Shape;90;p19"/>
          <p:cNvSpPr txBox="1"/>
          <p:nvPr>
            <p:ph idx="4" type="subTitle"/>
          </p:nvPr>
        </p:nvSpPr>
        <p:spPr>
          <a:xfrm>
            <a:off x="6779175" y="2812190"/>
            <a:ext cx="16473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2400"/>
              <a:buFont typeface="Montserrat SemiBold"/>
              <a:buNone/>
              <a:defRPr b="1">
                <a:solidFill>
                  <a:schemeClr val="dk2"/>
                </a:solidFill>
              </a:defRPr>
            </a:lvl1pPr>
            <a:lvl2pPr lvl="1" rtl="0">
              <a:spcBef>
                <a:spcPts val="1600"/>
              </a:spcBef>
              <a:spcAft>
                <a:spcPts val="0"/>
              </a:spcAft>
              <a:buClr>
                <a:schemeClr val="lt1"/>
              </a:buClr>
              <a:buSzPts val="1400"/>
              <a:buNone/>
              <a:defRPr>
                <a:solidFill>
                  <a:schemeClr val="lt1"/>
                </a:solidFill>
              </a:defRPr>
            </a:lvl2pPr>
            <a:lvl3pPr lvl="2" rtl="0">
              <a:spcBef>
                <a:spcPts val="1600"/>
              </a:spcBef>
              <a:spcAft>
                <a:spcPts val="0"/>
              </a:spcAft>
              <a:buClr>
                <a:schemeClr val="lt1"/>
              </a:buClr>
              <a:buSzPts val="1400"/>
              <a:buNone/>
              <a:defRPr>
                <a:solidFill>
                  <a:schemeClr val="lt1"/>
                </a:solidFill>
              </a:defRPr>
            </a:lvl3pPr>
            <a:lvl4pPr lvl="3" rtl="0">
              <a:spcBef>
                <a:spcPts val="1600"/>
              </a:spcBef>
              <a:spcAft>
                <a:spcPts val="0"/>
              </a:spcAft>
              <a:buClr>
                <a:schemeClr val="lt1"/>
              </a:buClr>
              <a:buSzPts val="1400"/>
              <a:buNone/>
              <a:defRPr>
                <a:solidFill>
                  <a:schemeClr val="lt1"/>
                </a:solidFill>
              </a:defRPr>
            </a:lvl4pPr>
            <a:lvl5pPr lvl="4" rtl="0">
              <a:spcBef>
                <a:spcPts val="1600"/>
              </a:spcBef>
              <a:spcAft>
                <a:spcPts val="0"/>
              </a:spcAft>
              <a:buClr>
                <a:schemeClr val="lt1"/>
              </a:buClr>
              <a:buSzPts val="1400"/>
              <a:buNone/>
              <a:defRPr>
                <a:solidFill>
                  <a:schemeClr val="lt1"/>
                </a:solidFill>
              </a:defRPr>
            </a:lvl5pPr>
            <a:lvl6pPr lvl="5" rtl="0">
              <a:spcBef>
                <a:spcPts val="1600"/>
              </a:spcBef>
              <a:spcAft>
                <a:spcPts val="0"/>
              </a:spcAft>
              <a:buClr>
                <a:schemeClr val="lt1"/>
              </a:buClr>
              <a:buSzPts val="1400"/>
              <a:buNone/>
              <a:defRPr>
                <a:solidFill>
                  <a:schemeClr val="lt1"/>
                </a:solidFill>
              </a:defRPr>
            </a:lvl6pPr>
            <a:lvl7pPr lvl="6" rtl="0">
              <a:spcBef>
                <a:spcPts val="1600"/>
              </a:spcBef>
              <a:spcAft>
                <a:spcPts val="0"/>
              </a:spcAft>
              <a:buClr>
                <a:schemeClr val="lt1"/>
              </a:buClr>
              <a:buSzPts val="1400"/>
              <a:buNone/>
              <a:defRPr>
                <a:solidFill>
                  <a:schemeClr val="lt1"/>
                </a:solidFill>
              </a:defRPr>
            </a:lvl7pPr>
            <a:lvl8pPr lvl="7" rtl="0">
              <a:spcBef>
                <a:spcPts val="1600"/>
              </a:spcBef>
              <a:spcAft>
                <a:spcPts val="0"/>
              </a:spcAft>
              <a:buClr>
                <a:schemeClr val="lt1"/>
              </a:buClr>
              <a:buSzPts val="1400"/>
              <a:buNone/>
              <a:defRPr>
                <a:solidFill>
                  <a:schemeClr val="lt1"/>
                </a:solidFill>
              </a:defRPr>
            </a:lvl8pPr>
            <a:lvl9pPr lvl="8" rtl="0">
              <a:spcBef>
                <a:spcPts val="1600"/>
              </a:spcBef>
              <a:spcAft>
                <a:spcPts val="1600"/>
              </a:spcAft>
              <a:buClr>
                <a:schemeClr val="lt1"/>
              </a:buClr>
              <a:buSzPts val="1400"/>
              <a:buNone/>
              <a:defRPr>
                <a:solidFill>
                  <a:schemeClr val="lt1"/>
                </a:solidFill>
              </a:defRPr>
            </a:lvl9pPr>
          </a:lstStyle>
          <a:p/>
        </p:txBody>
      </p:sp>
      <p:sp>
        <p:nvSpPr>
          <p:cNvPr id="91" name="Google Shape;91;p19"/>
          <p:cNvSpPr txBox="1"/>
          <p:nvPr>
            <p:ph idx="5" type="subTitle"/>
          </p:nvPr>
        </p:nvSpPr>
        <p:spPr>
          <a:xfrm>
            <a:off x="710237" y="3225986"/>
            <a:ext cx="1645800" cy="947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solidFill>
                  <a:schemeClr val="accent2"/>
                </a:solidFill>
              </a:defRPr>
            </a:lvl1pPr>
            <a:lvl2pPr lvl="1" rtl="0" algn="ctr">
              <a:spcBef>
                <a:spcPts val="160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92" name="Google Shape;92;p19"/>
          <p:cNvSpPr txBox="1"/>
          <p:nvPr>
            <p:ph idx="6" type="subTitle"/>
          </p:nvPr>
        </p:nvSpPr>
        <p:spPr>
          <a:xfrm>
            <a:off x="2729187" y="3225986"/>
            <a:ext cx="1645800" cy="947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solidFill>
                  <a:schemeClr val="accent2"/>
                </a:solidFill>
              </a:defRPr>
            </a:lvl1pPr>
            <a:lvl2pPr lvl="1" rtl="0" algn="ctr">
              <a:spcBef>
                <a:spcPts val="160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93" name="Google Shape;93;p19"/>
          <p:cNvSpPr txBox="1"/>
          <p:nvPr>
            <p:ph idx="7" type="subTitle"/>
          </p:nvPr>
        </p:nvSpPr>
        <p:spPr>
          <a:xfrm>
            <a:off x="4756525" y="3225986"/>
            <a:ext cx="1645800" cy="947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solidFill>
                  <a:schemeClr val="accent2"/>
                </a:solidFill>
              </a:defRPr>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94" name="Google Shape;94;p19"/>
          <p:cNvSpPr txBox="1"/>
          <p:nvPr>
            <p:ph idx="8" type="subTitle"/>
          </p:nvPr>
        </p:nvSpPr>
        <p:spPr>
          <a:xfrm>
            <a:off x="6779925" y="3225986"/>
            <a:ext cx="1645800" cy="947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solidFill>
                  <a:schemeClr val="accent2"/>
                </a:solidFill>
              </a:defRPr>
            </a:lvl1pPr>
            <a:lvl2pPr lvl="1" rtl="0" algn="ctr">
              <a:spcBef>
                <a:spcPts val="160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95" name="Google Shape;95;p19"/>
          <p:cNvSpPr txBox="1"/>
          <p:nvPr>
            <p:ph hasCustomPrompt="1" idx="9" type="title"/>
          </p:nvPr>
        </p:nvSpPr>
        <p:spPr>
          <a:xfrm>
            <a:off x="1272880" y="1864032"/>
            <a:ext cx="530400" cy="530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200"/>
              <a:buNone/>
              <a:defRPr sz="3200">
                <a:solidFill>
                  <a:schemeClr val="lt1"/>
                </a:solidFill>
                <a:latin typeface="Montserrat Black"/>
                <a:ea typeface="Montserrat Black"/>
                <a:cs typeface="Montserrat Black"/>
                <a:sym typeface="Montserrat Black"/>
              </a:defRPr>
            </a:lvl1pPr>
            <a:lvl2pPr lvl="1" rtl="0" algn="ctr">
              <a:spcBef>
                <a:spcPts val="0"/>
              </a:spcBef>
              <a:spcAft>
                <a:spcPts val="0"/>
              </a:spcAft>
              <a:buClr>
                <a:schemeClr val="dk2"/>
              </a:buClr>
              <a:buSzPts val="4800"/>
              <a:buFont typeface="Montserrat ExtraBold"/>
              <a:buNone/>
              <a:defRPr sz="4800">
                <a:solidFill>
                  <a:schemeClr val="dk2"/>
                </a:solidFill>
                <a:latin typeface="Montserrat ExtraBold"/>
                <a:ea typeface="Montserrat ExtraBold"/>
                <a:cs typeface="Montserrat ExtraBold"/>
                <a:sym typeface="Montserrat ExtraBold"/>
              </a:defRPr>
            </a:lvl2pPr>
            <a:lvl3pPr lvl="2" rtl="0" algn="ctr">
              <a:spcBef>
                <a:spcPts val="0"/>
              </a:spcBef>
              <a:spcAft>
                <a:spcPts val="0"/>
              </a:spcAft>
              <a:buClr>
                <a:schemeClr val="dk2"/>
              </a:buClr>
              <a:buSzPts val="4800"/>
              <a:buFont typeface="Montserrat ExtraBold"/>
              <a:buNone/>
              <a:defRPr sz="4800">
                <a:solidFill>
                  <a:schemeClr val="dk2"/>
                </a:solidFill>
                <a:latin typeface="Montserrat ExtraBold"/>
                <a:ea typeface="Montserrat ExtraBold"/>
                <a:cs typeface="Montserrat ExtraBold"/>
                <a:sym typeface="Montserrat ExtraBold"/>
              </a:defRPr>
            </a:lvl3pPr>
            <a:lvl4pPr lvl="3" rtl="0" algn="ctr">
              <a:spcBef>
                <a:spcPts val="0"/>
              </a:spcBef>
              <a:spcAft>
                <a:spcPts val="0"/>
              </a:spcAft>
              <a:buClr>
                <a:schemeClr val="dk2"/>
              </a:buClr>
              <a:buSzPts val="4800"/>
              <a:buFont typeface="Montserrat ExtraBold"/>
              <a:buNone/>
              <a:defRPr sz="4800">
                <a:solidFill>
                  <a:schemeClr val="dk2"/>
                </a:solidFill>
                <a:latin typeface="Montserrat ExtraBold"/>
                <a:ea typeface="Montserrat ExtraBold"/>
                <a:cs typeface="Montserrat ExtraBold"/>
                <a:sym typeface="Montserrat ExtraBold"/>
              </a:defRPr>
            </a:lvl4pPr>
            <a:lvl5pPr lvl="4" rtl="0" algn="ctr">
              <a:spcBef>
                <a:spcPts val="0"/>
              </a:spcBef>
              <a:spcAft>
                <a:spcPts val="0"/>
              </a:spcAft>
              <a:buClr>
                <a:schemeClr val="dk2"/>
              </a:buClr>
              <a:buSzPts val="4800"/>
              <a:buFont typeface="Montserrat ExtraBold"/>
              <a:buNone/>
              <a:defRPr sz="4800">
                <a:solidFill>
                  <a:schemeClr val="dk2"/>
                </a:solidFill>
                <a:latin typeface="Montserrat ExtraBold"/>
                <a:ea typeface="Montserrat ExtraBold"/>
                <a:cs typeface="Montserrat ExtraBold"/>
                <a:sym typeface="Montserrat ExtraBold"/>
              </a:defRPr>
            </a:lvl5pPr>
            <a:lvl6pPr lvl="5" rtl="0" algn="ctr">
              <a:spcBef>
                <a:spcPts val="0"/>
              </a:spcBef>
              <a:spcAft>
                <a:spcPts val="0"/>
              </a:spcAft>
              <a:buClr>
                <a:schemeClr val="dk2"/>
              </a:buClr>
              <a:buSzPts val="4800"/>
              <a:buFont typeface="Montserrat ExtraBold"/>
              <a:buNone/>
              <a:defRPr sz="4800">
                <a:solidFill>
                  <a:schemeClr val="dk2"/>
                </a:solidFill>
                <a:latin typeface="Montserrat ExtraBold"/>
                <a:ea typeface="Montserrat ExtraBold"/>
                <a:cs typeface="Montserrat ExtraBold"/>
                <a:sym typeface="Montserrat ExtraBold"/>
              </a:defRPr>
            </a:lvl6pPr>
            <a:lvl7pPr lvl="6" rtl="0" algn="ctr">
              <a:spcBef>
                <a:spcPts val="0"/>
              </a:spcBef>
              <a:spcAft>
                <a:spcPts val="0"/>
              </a:spcAft>
              <a:buClr>
                <a:schemeClr val="dk2"/>
              </a:buClr>
              <a:buSzPts val="4800"/>
              <a:buFont typeface="Montserrat ExtraBold"/>
              <a:buNone/>
              <a:defRPr sz="4800">
                <a:solidFill>
                  <a:schemeClr val="dk2"/>
                </a:solidFill>
                <a:latin typeface="Montserrat ExtraBold"/>
                <a:ea typeface="Montserrat ExtraBold"/>
                <a:cs typeface="Montserrat ExtraBold"/>
                <a:sym typeface="Montserrat ExtraBold"/>
              </a:defRPr>
            </a:lvl7pPr>
            <a:lvl8pPr lvl="7" rtl="0" algn="ctr">
              <a:spcBef>
                <a:spcPts val="0"/>
              </a:spcBef>
              <a:spcAft>
                <a:spcPts val="0"/>
              </a:spcAft>
              <a:buClr>
                <a:schemeClr val="dk2"/>
              </a:buClr>
              <a:buSzPts val="4800"/>
              <a:buFont typeface="Montserrat ExtraBold"/>
              <a:buNone/>
              <a:defRPr sz="4800">
                <a:solidFill>
                  <a:schemeClr val="dk2"/>
                </a:solidFill>
                <a:latin typeface="Montserrat ExtraBold"/>
                <a:ea typeface="Montserrat ExtraBold"/>
                <a:cs typeface="Montserrat ExtraBold"/>
                <a:sym typeface="Montserrat ExtraBold"/>
              </a:defRPr>
            </a:lvl8pPr>
            <a:lvl9pPr lvl="8" rtl="0" algn="ctr">
              <a:spcBef>
                <a:spcPts val="0"/>
              </a:spcBef>
              <a:spcAft>
                <a:spcPts val="0"/>
              </a:spcAft>
              <a:buClr>
                <a:schemeClr val="dk2"/>
              </a:buClr>
              <a:buSzPts val="4800"/>
              <a:buFont typeface="Montserrat ExtraBold"/>
              <a:buNone/>
              <a:defRPr sz="4800">
                <a:solidFill>
                  <a:schemeClr val="dk2"/>
                </a:solidFill>
                <a:latin typeface="Montserrat ExtraBold"/>
                <a:ea typeface="Montserrat ExtraBold"/>
                <a:cs typeface="Montserrat ExtraBold"/>
                <a:sym typeface="Montserrat ExtraBold"/>
              </a:defRPr>
            </a:lvl9pPr>
          </a:lstStyle>
          <a:p>
            <a:r>
              <a:t>xx%</a:t>
            </a:r>
          </a:p>
        </p:txBody>
      </p:sp>
      <p:sp>
        <p:nvSpPr>
          <p:cNvPr id="96" name="Google Shape;96;p19"/>
          <p:cNvSpPr txBox="1"/>
          <p:nvPr>
            <p:ph hasCustomPrompt="1" idx="13" type="title"/>
          </p:nvPr>
        </p:nvSpPr>
        <p:spPr>
          <a:xfrm>
            <a:off x="5319184" y="1862518"/>
            <a:ext cx="530400" cy="530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200"/>
              <a:buNone/>
              <a:defRPr sz="3200">
                <a:solidFill>
                  <a:schemeClr val="lt1"/>
                </a:solidFill>
                <a:latin typeface="Montserrat Black"/>
                <a:ea typeface="Montserrat Black"/>
                <a:cs typeface="Montserrat Black"/>
                <a:sym typeface="Montserrat Black"/>
              </a:defRPr>
            </a:lvl1pPr>
            <a:lvl2pPr lvl="1" rtl="0" algn="ctr">
              <a:spcBef>
                <a:spcPts val="0"/>
              </a:spcBef>
              <a:spcAft>
                <a:spcPts val="0"/>
              </a:spcAft>
              <a:buClr>
                <a:schemeClr val="dk2"/>
              </a:buClr>
              <a:buSzPts val="4800"/>
              <a:buFont typeface="Montserrat ExtraBold"/>
              <a:buNone/>
              <a:defRPr sz="4800">
                <a:solidFill>
                  <a:schemeClr val="dk2"/>
                </a:solidFill>
                <a:latin typeface="Montserrat ExtraBold"/>
                <a:ea typeface="Montserrat ExtraBold"/>
                <a:cs typeface="Montserrat ExtraBold"/>
                <a:sym typeface="Montserrat ExtraBold"/>
              </a:defRPr>
            </a:lvl2pPr>
            <a:lvl3pPr lvl="2" rtl="0" algn="ctr">
              <a:spcBef>
                <a:spcPts val="0"/>
              </a:spcBef>
              <a:spcAft>
                <a:spcPts val="0"/>
              </a:spcAft>
              <a:buClr>
                <a:schemeClr val="dk2"/>
              </a:buClr>
              <a:buSzPts val="4800"/>
              <a:buFont typeface="Montserrat ExtraBold"/>
              <a:buNone/>
              <a:defRPr sz="4800">
                <a:solidFill>
                  <a:schemeClr val="dk2"/>
                </a:solidFill>
                <a:latin typeface="Montserrat ExtraBold"/>
                <a:ea typeface="Montserrat ExtraBold"/>
                <a:cs typeface="Montserrat ExtraBold"/>
                <a:sym typeface="Montserrat ExtraBold"/>
              </a:defRPr>
            </a:lvl3pPr>
            <a:lvl4pPr lvl="3" rtl="0" algn="ctr">
              <a:spcBef>
                <a:spcPts val="0"/>
              </a:spcBef>
              <a:spcAft>
                <a:spcPts val="0"/>
              </a:spcAft>
              <a:buClr>
                <a:schemeClr val="dk2"/>
              </a:buClr>
              <a:buSzPts val="4800"/>
              <a:buFont typeface="Montserrat ExtraBold"/>
              <a:buNone/>
              <a:defRPr sz="4800">
                <a:solidFill>
                  <a:schemeClr val="dk2"/>
                </a:solidFill>
                <a:latin typeface="Montserrat ExtraBold"/>
                <a:ea typeface="Montserrat ExtraBold"/>
                <a:cs typeface="Montserrat ExtraBold"/>
                <a:sym typeface="Montserrat ExtraBold"/>
              </a:defRPr>
            </a:lvl4pPr>
            <a:lvl5pPr lvl="4" rtl="0" algn="ctr">
              <a:spcBef>
                <a:spcPts val="0"/>
              </a:spcBef>
              <a:spcAft>
                <a:spcPts val="0"/>
              </a:spcAft>
              <a:buClr>
                <a:schemeClr val="dk2"/>
              </a:buClr>
              <a:buSzPts val="4800"/>
              <a:buFont typeface="Montserrat ExtraBold"/>
              <a:buNone/>
              <a:defRPr sz="4800">
                <a:solidFill>
                  <a:schemeClr val="dk2"/>
                </a:solidFill>
                <a:latin typeface="Montserrat ExtraBold"/>
                <a:ea typeface="Montserrat ExtraBold"/>
                <a:cs typeface="Montserrat ExtraBold"/>
                <a:sym typeface="Montserrat ExtraBold"/>
              </a:defRPr>
            </a:lvl5pPr>
            <a:lvl6pPr lvl="5" rtl="0" algn="ctr">
              <a:spcBef>
                <a:spcPts val="0"/>
              </a:spcBef>
              <a:spcAft>
                <a:spcPts val="0"/>
              </a:spcAft>
              <a:buClr>
                <a:schemeClr val="dk2"/>
              </a:buClr>
              <a:buSzPts val="4800"/>
              <a:buFont typeface="Montserrat ExtraBold"/>
              <a:buNone/>
              <a:defRPr sz="4800">
                <a:solidFill>
                  <a:schemeClr val="dk2"/>
                </a:solidFill>
                <a:latin typeface="Montserrat ExtraBold"/>
                <a:ea typeface="Montserrat ExtraBold"/>
                <a:cs typeface="Montserrat ExtraBold"/>
                <a:sym typeface="Montserrat ExtraBold"/>
              </a:defRPr>
            </a:lvl6pPr>
            <a:lvl7pPr lvl="6" rtl="0" algn="ctr">
              <a:spcBef>
                <a:spcPts val="0"/>
              </a:spcBef>
              <a:spcAft>
                <a:spcPts val="0"/>
              </a:spcAft>
              <a:buClr>
                <a:schemeClr val="dk2"/>
              </a:buClr>
              <a:buSzPts val="4800"/>
              <a:buFont typeface="Montserrat ExtraBold"/>
              <a:buNone/>
              <a:defRPr sz="4800">
                <a:solidFill>
                  <a:schemeClr val="dk2"/>
                </a:solidFill>
                <a:latin typeface="Montserrat ExtraBold"/>
                <a:ea typeface="Montserrat ExtraBold"/>
                <a:cs typeface="Montserrat ExtraBold"/>
                <a:sym typeface="Montserrat ExtraBold"/>
              </a:defRPr>
            </a:lvl7pPr>
            <a:lvl8pPr lvl="7" rtl="0" algn="ctr">
              <a:spcBef>
                <a:spcPts val="0"/>
              </a:spcBef>
              <a:spcAft>
                <a:spcPts val="0"/>
              </a:spcAft>
              <a:buClr>
                <a:schemeClr val="dk2"/>
              </a:buClr>
              <a:buSzPts val="4800"/>
              <a:buFont typeface="Montserrat ExtraBold"/>
              <a:buNone/>
              <a:defRPr sz="4800">
                <a:solidFill>
                  <a:schemeClr val="dk2"/>
                </a:solidFill>
                <a:latin typeface="Montserrat ExtraBold"/>
                <a:ea typeface="Montserrat ExtraBold"/>
                <a:cs typeface="Montserrat ExtraBold"/>
                <a:sym typeface="Montserrat ExtraBold"/>
              </a:defRPr>
            </a:lvl8pPr>
            <a:lvl9pPr lvl="8" rtl="0" algn="ctr">
              <a:spcBef>
                <a:spcPts val="0"/>
              </a:spcBef>
              <a:spcAft>
                <a:spcPts val="0"/>
              </a:spcAft>
              <a:buClr>
                <a:schemeClr val="dk2"/>
              </a:buClr>
              <a:buSzPts val="4800"/>
              <a:buFont typeface="Montserrat ExtraBold"/>
              <a:buNone/>
              <a:defRPr sz="4800">
                <a:solidFill>
                  <a:schemeClr val="dk2"/>
                </a:solidFill>
                <a:latin typeface="Montserrat ExtraBold"/>
                <a:ea typeface="Montserrat ExtraBold"/>
                <a:cs typeface="Montserrat ExtraBold"/>
                <a:sym typeface="Montserrat ExtraBold"/>
              </a:defRPr>
            </a:lvl9pPr>
          </a:lstStyle>
          <a:p>
            <a:r>
              <a:t>xx%</a:t>
            </a:r>
          </a:p>
        </p:txBody>
      </p:sp>
      <p:sp>
        <p:nvSpPr>
          <p:cNvPr id="97" name="Google Shape;97;p19"/>
          <p:cNvSpPr txBox="1"/>
          <p:nvPr>
            <p:ph hasCustomPrompt="1" idx="14" type="title"/>
          </p:nvPr>
        </p:nvSpPr>
        <p:spPr>
          <a:xfrm>
            <a:off x="3296780" y="1864032"/>
            <a:ext cx="530400" cy="530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200"/>
              <a:buNone/>
              <a:defRPr sz="3200">
                <a:solidFill>
                  <a:schemeClr val="lt1"/>
                </a:solidFill>
                <a:latin typeface="Montserrat Black"/>
                <a:ea typeface="Montserrat Black"/>
                <a:cs typeface="Montserrat Black"/>
                <a:sym typeface="Montserrat Black"/>
              </a:defRPr>
            </a:lvl1pPr>
            <a:lvl2pPr lvl="1" rtl="0" algn="ctr">
              <a:spcBef>
                <a:spcPts val="0"/>
              </a:spcBef>
              <a:spcAft>
                <a:spcPts val="0"/>
              </a:spcAft>
              <a:buClr>
                <a:schemeClr val="dk2"/>
              </a:buClr>
              <a:buSzPts val="4800"/>
              <a:buFont typeface="Montserrat ExtraBold"/>
              <a:buNone/>
              <a:defRPr sz="4800">
                <a:solidFill>
                  <a:schemeClr val="dk2"/>
                </a:solidFill>
                <a:latin typeface="Montserrat ExtraBold"/>
                <a:ea typeface="Montserrat ExtraBold"/>
                <a:cs typeface="Montserrat ExtraBold"/>
                <a:sym typeface="Montserrat ExtraBold"/>
              </a:defRPr>
            </a:lvl2pPr>
            <a:lvl3pPr lvl="2" rtl="0" algn="ctr">
              <a:spcBef>
                <a:spcPts val="0"/>
              </a:spcBef>
              <a:spcAft>
                <a:spcPts val="0"/>
              </a:spcAft>
              <a:buClr>
                <a:schemeClr val="dk2"/>
              </a:buClr>
              <a:buSzPts val="4800"/>
              <a:buFont typeface="Montserrat ExtraBold"/>
              <a:buNone/>
              <a:defRPr sz="4800">
                <a:solidFill>
                  <a:schemeClr val="dk2"/>
                </a:solidFill>
                <a:latin typeface="Montserrat ExtraBold"/>
                <a:ea typeface="Montserrat ExtraBold"/>
                <a:cs typeface="Montserrat ExtraBold"/>
                <a:sym typeface="Montserrat ExtraBold"/>
              </a:defRPr>
            </a:lvl3pPr>
            <a:lvl4pPr lvl="3" rtl="0" algn="ctr">
              <a:spcBef>
                <a:spcPts val="0"/>
              </a:spcBef>
              <a:spcAft>
                <a:spcPts val="0"/>
              </a:spcAft>
              <a:buClr>
                <a:schemeClr val="dk2"/>
              </a:buClr>
              <a:buSzPts val="4800"/>
              <a:buFont typeface="Montserrat ExtraBold"/>
              <a:buNone/>
              <a:defRPr sz="4800">
                <a:solidFill>
                  <a:schemeClr val="dk2"/>
                </a:solidFill>
                <a:latin typeface="Montserrat ExtraBold"/>
                <a:ea typeface="Montserrat ExtraBold"/>
                <a:cs typeface="Montserrat ExtraBold"/>
                <a:sym typeface="Montserrat ExtraBold"/>
              </a:defRPr>
            </a:lvl4pPr>
            <a:lvl5pPr lvl="4" rtl="0" algn="ctr">
              <a:spcBef>
                <a:spcPts val="0"/>
              </a:spcBef>
              <a:spcAft>
                <a:spcPts val="0"/>
              </a:spcAft>
              <a:buClr>
                <a:schemeClr val="dk2"/>
              </a:buClr>
              <a:buSzPts val="4800"/>
              <a:buFont typeface="Montserrat ExtraBold"/>
              <a:buNone/>
              <a:defRPr sz="4800">
                <a:solidFill>
                  <a:schemeClr val="dk2"/>
                </a:solidFill>
                <a:latin typeface="Montserrat ExtraBold"/>
                <a:ea typeface="Montserrat ExtraBold"/>
                <a:cs typeface="Montserrat ExtraBold"/>
                <a:sym typeface="Montserrat ExtraBold"/>
              </a:defRPr>
            </a:lvl5pPr>
            <a:lvl6pPr lvl="5" rtl="0" algn="ctr">
              <a:spcBef>
                <a:spcPts val="0"/>
              </a:spcBef>
              <a:spcAft>
                <a:spcPts val="0"/>
              </a:spcAft>
              <a:buClr>
                <a:schemeClr val="dk2"/>
              </a:buClr>
              <a:buSzPts val="4800"/>
              <a:buFont typeface="Montserrat ExtraBold"/>
              <a:buNone/>
              <a:defRPr sz="4800">
                <a:solidFill>
                  <a:schemeClr val="dk2"/>
                </a:solidFill>
                <a:latin typeface="Montserrat ExtraBold"/>
                <a:ea typeface="Montserrat ExtraBold"/>
                <a:cs typeface="Montserrat ExtraBold"/>
                <a:sym typeface="Montserrat ExtraBold"/>
              </a:defRPr>
            </a:lvl6pPr>
            <a:lvl7pPr lvl="6" rtl="0" algn="ctr">
              <a:spcBef>
                <a:spcPts val="0"/>
              </a:spcBef>
              <a:spcAft>
                <a:spcPts val="0"/>
              </a:spcAft>
              <a:buClr>
                <a:schemeClr val="dk2"/>
              </a:buClr>
              <a:buSzPts val="4800"/>
              <a:buFont typeface="Montserrat ExtraBold"/>
              <a:buNone/>
              <a:defRPr sz="4800">
                <a:solidFill>
                  <a:schemeClr val="dk2"/>
                </a:solidFill>
                <a:latin typeface="Montserrat ExtraBold"/>
                <a:ea typeface="Montserrat ExtraBold"/>
                <a:cs typeface="Montserrat ExtraBold"/>
                <a:sym typeface="Montserrat ExtraBold"/>
              </a:defRPr>
            </a:lvl7pPr>
            <a:lvl8pPr lvl="7" rtl="0" algn="ctr">
              <a:spcBef>
                <a:spcPts val="0"/>
              </a:spcBef>
              <a:spcAft>
                <a:spcPts val="0"/>
              </a:spcAft>
              <a:buClr>
                <a:schemeClr val="dk2"/>
              </a:buClr>
              <a:buSzPts val="4800"/>
              <a:buFont typeface="Montserrat ExtraBold"/>
              <a:buNone/>
              <a:defRPr sz="4800">
                <a:solidFill>
                  <a:schemeClr val="dk2"/>
                </a:solidFill>
                <a:latin typeface="Montserrat ExtraBold"/>
                <a:ea typeface="Montserrat ExtraBold"/>
                <a:cs typeface="Montserrat ExtraBold"/>
                <a:sym typeface="Montserrat ExtraBold"/>
              </a:defRPr>
            </a:lvl8pPr>
            <a:lvl9pPr lvl="8" rtl="0" algn="ctr">
              <a:spcBef>
                <a:spcPts val="0"/>
              </a:spcBef>
              <a:spcAft>
                <a:spcPts val="0"/>
              </a:spcAft>
              <a:buClr>
                <a:schemeClr val="dk2"/>
              </a:buClr>
              <a:buSzPts val="4800"/>
              <a:buFont typeface="Montserrat ExtraBold"/>
              <a:buNone/>
              <a:defRPr sz="4800">
                <a:solidFill>
                  <a:schemeClr val="dk2"/>
                </a:solidFill>
                <a:latin typeface="Montserrat ExtraBold"/>
                <a:ea typeface="Montserrat ExtraBold"/>
                <a:cs typeface="Montserrat ExtraBold"/>
                <a:sym typeface="Montserrat ExtraBold"/>
              </a:defRPr>
            </a:lvl9pPr>
          </a:lstStyle>
          <a:p>
            <a:r>
              <a:t>xx%</a:t>
            </a:r>
          </a:p>
        </p:txBody>
      </p:sp>
      <p:sp>
        <p:nvSpPr>
          <p:cNvPr id="98" name="Google Shape;98;p19"/>
          <p:cNvSpPr txBox="1"/>
          <p:nvPr>
            <p:ph hasCustomPrompt="1" idx="15" type="title"/>
          </p:nvPr>
        </p:nvSpPr>
        <p:spPr>
          <a:xfrm>
            <a:off x="7341583" y="1862518"/>
            <a:ext cx="530400" cy="530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200"/>
              <a:buNone/>
              <a:defRPr sz="3200">
                <a:solidFill>
                  <a:schemeClr val="lt1"/>
                </a:solidFill>
                <a:latin typeface="Montserrat Black"/>
                <a:ea typeface="Montserrat Black"/>
                <a:cs typeface="Montserrat Black"/>
                <a:sym typeface="Montserrat Black"/>
              </a:defRPr>
            </a:lvl1pPr>
            <a:lvl2pPr lvl="1" rtl="0" algn="ctr">
              <a:spcBef>
                <a:spcPts val="0"/>
              </a:spcBef>
              <a:spcAft>
                <a:spcPts val="0"/>
              </a:spcAft>
              <a:buClr>
                <a:schemeClr val="dk2"/>
              </a:buClr>
              <a:buSzPts val="4800"/>
              <a:buFont typeface="Montserrat ExtraBold"/>
              <a:buNone/>
              <a:defRPr sz="4800">
                <a:solidFill>
                  <a:schemeClr val="dk2"/>
                </a:solidFill>
                <a:latin typeface="Montserrat ExtraBold"/>
                <a:ea typeface="Montserrat ExtraBold"/>
                <a:cs typeface="Montserrat ExtraBold"/>
                <a:sym typeface="Montserrat ExtraBold"/>
              </a:defRPr>
            </a:lvl2pPr>
            <a:lvl3pPr lvl="2" rtl="0" algn="ctr">
              <a:spcBef>
                <a:spcPts val="0"/>
              </a:spcBef>
              <a:spcAft>
                <a:spcPts val="0"/>
              </a:spcAft>
              <a:buClr>
                <a:schemeClr val="dk2"/>
              </a:buClr>
              <a:buSzPts val="4800"/>
              <a:buFont typeface="Montserrat ExtraBold"/>
              <a:buNone/>
              <a:defRPr sz="4800">
                <a:solidFill>
                  <a:schemeClr val="dk2"/>
                </a:solidFill>
                <a:latin typeface="Montserrat ExtraBold"/>
                <a:ea typeface="Montserrat ExtraBold"/>
                <a:cs typeface="Montserrat ExtraBold"/>
                <a:sym typeface="Montserrat ExtraBold"/>
              </a:defRPr>
            </a:lvl3pPr>
            <a:lvl4pPr lvl="3" rtl="0" algn="ctr">
              <a:spcBef>
                <a:spcPts val="0"/>
              </a:spcBef>
              <a:spcAft>
                <a:spcPts val="0"/>
              </a:spcAft>
              <a:buClr>
                <a:schemeClr val="dk2"/>
              </a:buClr>
              <a:buSzPts val="4800"/>
              <a:buFont typeface="Montserrat ExtraBold"/>
              <a:buNone/>
              <a:defRPr sz="4800">
                <a:solidFill>
                  <a:schemeClr val="dk2"/>
                </a:solidFill>
                <a:latin typeface="Montserrat ExtraBold"/>
                <a:ea typeface="Montserrat ExtraBold"/>
                <a:cs typeface="Montserrat ExtraBold"/>
                <a:sym typeface="Montserrat ExtraBold"/>
              </a:defRPr>
            </a:lvl4pPr>
            <a:lvl5pPr lvl="4" rtl="0" algn="ctr">
              <a:spcBef>
                <a:spcPts val="0"/>
              </a:spcBef>
              <a:spcAft>
                <a:spcPts val="0"/>
              </a:spcAft>
              <a:buClr>
                <a:schemeClr val="dk2"/>
              </a:buClr>
              <a:buSzPts val="4800"/>
              <a:buFont typeface="Montserrat ExtraBold"/>
              <a:buNone/>
              <a:defRPr sz="4800">
                <a:solidFill>
                  <a:schemeClr val="dk2"/>
                </a:solidFill>
                <a:latin typeface="Montserrat ExtraBold"/>
                <a:ea typeface="Montserrat ExtraBold"/>
                <a:cs typeface="Montserrat ExtraBold"/>
                <a:sym typeface="Montserrat ExtraBold"/>
              </a:defRPr>
            </a:lvl5pPr>
            <a:lvl6pPr lvl="5" rtl="0" algn="ctr">
              <a:spcBef>
                <a:spcPts val="0"/>
              </a:spcBef>
              <a:spcAft>
                <a:spcPts val="0"/>
              </a:spcAft>
              <a:buClr>
                <a:schemeClr val="dk2"/>
              </a:buClr>
              <a:buSzPts val="4800"/>
              <a:buFont typeface="Montserrat ExtraBold"/>
              <a:buNone/>
              <a:defRPr sz="4800">
                <a:solidFill>
                  <a:schemeClr val="dk2"/>
                </a:solidFill>
                <a:latin typeface="Montserrat ExtraBold"/>
                <a:ea typeface="Montserrat ExtraBold"/>
                <a:cs typeface="Montserrat ExtraBold"/>
                <a:sym typeface="Montserrat ExtraBold"/>
              </a:defRPr>
            </a:lvl6pPr>
            <a:lvl7pPr lvl="6" rtl="0" algn="ctr">
              <a:spcBef>
                <a:spcPts val="0"/>
              </a:spcBef>
              <a:spcAft>
                <a:spcPts val="0"/>
              </a:spcAft>
              <a:buClr>
                <a:schemeClr val="dk2"/>
              </a:buClr>
              <a:buSzPts val="4800"/>
              <a:buFont typeface="Montserrat ExtraBold"/>
              <a:buNone/>
              <a:defRPr sz="4800">
                <a:solidFill>
                  <a:schemeClr val="dk2"/>
                </a:solidFill>
                <a:latin typeface="Montserrat ExtraBold"/>
                <a:ea typeface="Montserrat ExtraBold"/>
                <a:cs typeface="Montserrat ExtraBold"/>
                <a:sym typeface="Montserrat ExtraBold"/>
              </a:defRPr>
            </a:lvl7pPr>
            <a:lvl8pPr lvl="7" rtl="0" algn="ctr">
              <a:spcBef>
                <a:spcPts val="0"/>
              </a:spcBef>
              <a:spcAft>
                <a:spcPts val="0"/>
              </a:spcAft>
              <a:buClr>
                <a:schemeClr val="dk2"/>
              </a:buClr>
              <a:buSzPts val="4800"/>
              <a:buFont typeface="Montserrat ExtraBold"/>
              <a:buNone/>
              <a:defRPr sz="4800">
                <a:solidFill>
                  <a:schemeClr val="dk2"/>
                </a:solidFill>
                <a:latin typeface="Montserrat ExtraBold"/>
                <a:ea typeface="Montserrat ExtraBold"/>
                <a:cs typeface="Montserrat ExtraBold"/>
                <a:sym typeface="Montserrat ExtraBold"/>
              </a:defRPr>
            </a:lvl8pPr>
            <a:lvl9pPr lvl="8" rtl="0" algn="ctr">
              <a:spcBef>
                <a:spcPts val="0"/>
              </a:spcBef>
              <a:spcAft>
                <a:spcPts val="0"/>
              </a:spcAft>
              <a:buClr>
                <a:schemeClr val="dk2"/>
              </a:buClr>
              <a:buSzPts val="4800"/>
              <a:buFont typeface="Montserrat ExtraBold"/>
              <a:buNone/>
              <a:defRPr sz="4800">
                <a:solidFill>
                  <a:schemeClr val="dk2"/>
                </a:solidFill>
                <a:latin typeface="Montserrat ExtraBold"/>
                <a:ea typeface="Montserrat ExtraBold"/>
                <a:cs typeface="Montserrat ExtraBold"/>
                <a:sym typeface="Montserrat ExtraBold"/>
              </a:defRPr>
            </a:lvl9pPr>
          </a:lstStyle>
          <a:p>
            <a:r>
              <a:t>xx%</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four columns 2">
  <p:cSld name="CUSTOM_2">
    <p:spTree>
      <p:nvGrpSpPr>
        <p:cNvPr id="99" name="Shape 99"/>
        <p:cNvGrpSpPr/>
        <p:nvPr/>
      </p:nvGrpSpPr>
      <p:grpSpPr>
        <a:xfrm>
          <a:off x="0" y="0"/>
          <a:ext cx="0" cy="0"/>
          <a:chOff x="0" y="0"/>
          <a:chExt cx="0" cy="0"/>
        </a:xfrm>
      </p:grpSpPr>
      <p:sp>
        <p:nvSpPr>
          <p:cNvPr id="100" name="Google Shape;100;p20"/>
          <p:cNvSpPr txBox="1"/>
          <p:nvPr>
            <p:ph type="title"/>
          </p:nvPr>
        </p:nvSpPr>
        <p:spPr>
          <a:xfrm>
            <a:off x="713250" y="448056"/>
            <a:ext cx="7717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Font typeface="Montserrat ExtraBold"/>
              <a:buNone/>
              <a:defRPr>
                <a:latin typeface="Montserrat ExtraBold"/>
                <a:ea typeface="Montserrat ExtraBold"/>
                <a:cs typeface="Montserrat ExtraBold"/>
                <a:sym typeface="Montserrat ExtraBold"/>
              </a:defRPr>
            </a:lvl1pPr>
            <a:lvl2pPr lvl="1" rtl="0" algn="ctr">
              <a:spcBef>
                <a:spcPts val="0"/>
              </a:spcBef>
              <a:spcAft>
                <a:spcPts val="0"/>
              </a:spcAft>
              <a:buSzPts val="2800"/>
              <a:buFont typeface="Montserrat ExtraBold"/>
              <a:buNone/>
              <a:defRPr>
                <a:latin typeface="Montserrat ExtraBold"/>
                <a:ea typeface="Montserrat ExtraBold"/>
                <a:cs typeface="Montserrat ExtraBold"/>
                <a:sym typeface="Montserrat ExtraBold"/>
              </a:defRPr>
            </a:lvl2pPr>
            <a:lvl3pPr lvl="2" rtl="0" algn="ctr">
              <a:spcBef>
                <a:spcPts val="0"/>
              </a:spcBef>
              <a:spcAft>
                <a:spcPts val="0"/>
              </a:spcAft>
              <a:buSzPts val="2800"/>
              <a:buFont typeface="Montserrat ExtraBold"/>
              <a:buNone/>
              <a:defRPr>
                <a:latin typeface="Montserrat ExtraBold"/>
                <a:ea typeface="Montserrat ExtraBold"/>
                <a:cs typeface="Montserrat ExtraBold"/>
                <a:sym typeface="Montserrat ExtraBold"/>
              </a:defRPr>
            </a:lvl3pPr>
            <a:lvl4pPr lvl="3" rtl="0" algn="ctr">
              <a:spcBef>
                <a:spcPts val="0"/>
              </a:spcBef>
              <a:spcAft>
                <a:spcPts val="0"/>
              </a:spcAft>
              <a:buSzPts val="2800"/>
              <a:buFont typeface="Montserrat ExtraBold"/>
              <a:buNone/>
              <a:defRPr>
                <a:latin typeface="Montserrat ExtraBold"/>
                <a:ea typeface="Montserrat ExtraBold"/>
                <a:cs typeface="Montserrat ExtraBold"/>
                <a:sym typeface="Montserrat ExtraBold"/>
              </a:defRPr>
            </a:lvl4pPr>
            <a:lvl5pPr lvl="4" rtl="0" algn="ctr">
              <a:spcBef>
                <a:spcPts val="0"/>
              </a:spcBef>
              <a:spcAft>
                <a:spcPts val="0"/>
              </a:spcAft>
              <a:buSzPts val="2800"/>
              <a:buFont typeface="Montserrat ExtraBold"/>
              <a:buNone/>
              <a:defRPr>
                <a:latin typeface="Montserrat ExtraBold"/>
                <a:ea typeface="Montserrat ExtraBold"/>
                <a:cs typeface="Montserrat ExtraBold"/>
                <a:sym typeface="Montserrat ExtraBold"/>
              </a:defRPr>
            </a:lvl5pPr>
            <a:lvl6pPr lvl="5" rtl="0" algn="ctr">
              <a:spcBef>
                <a:spcPts val="0"/>
              </a:spcBef>
              <a:spcAft>
                <a:spcPts val="0"/>
              </a:spcAft>
              <a:buSzPts val="2800"/>
              <a:buFont typeface="Montserrat ExtraBold"/>
              <a:buNone/>
              <a:defRPr>
                <a:latin typeface="Montserrat ExtraBold"/>
                <a:ea typeface="Montserrat ExtraBold"/>
                <a:cs typeface="Montserrat ExtraBold"/>
                <a:sym typeface="Montserrat ExtraBold"/>
              </a:defRPr>
            </a:lvl6pPr>
            <a:lvl7pPr lvl="6" rtl="0" algn="ctr">
              <a:spcBef>
                <a:spcPts val="0"/>
              </a:spcBef>
              <a:spcAft>
                <a:spcPts val="0"/>
              </a:spcAft>
              <a:buSzPts val="2800"/>
              <a:buFont typeface="Montserrat ExtraBold"/>
              <a:buNone/>
              <a:defRPr>
                <a:latin typeface="Montserrat ExtraBold"/>
                <a:ea typeface="Montserrat ExtraBold"/>
                <a:cs typeface="Montserrat ExtraBold"/>
                <a:sym typeface="Montserrat ExtraBold"/>
              </a:defRPr>
            </a:lvl7pPr>
            <a:lvl8pPr lvl="7" rtl="0" algn="ctr">
              <a:spcBef>
                <a:spcPts val="0"/>
              </a:spcBef>
              <a:spcAft>
                <a:spcPts val="0"/>
              </a:spcAft>
              <a:buSzPts val="2800"/>
              <a:buFont typeface="Montserrat ExtraBold"/>
              <a:buNone/>
              <a:defRPr>
                <a:latin typeface="Montserrat ExtraBold"/>
                <a:ea typeface="Montserrat ExtraBold"/>
                <a:cs typeface="Montserrat ExtraBold"/>
                <a:sym typeface="Montserrat ExtraBold"/>
              </a:defRPr>
            </a:lvl8pPr>
            <a:lvl9pPr lvl="8" rtl="0" algn="ctr">
              <a:spcBef>
                <a:spcPts val="0"/>
              </a:spcBef>
              <a:spcAft>
                <a:spcPts val="0"/>
              </a:spcAft>
              <a:buSzPts val="2800"/>
              <a:buFont typeface="Montserrat ExtraBold"/>
              <a:buNone/>
              <a:defRPr>
                <a:latin typeface="Montserrat ExtraBold"/>
                <a:ea typeface="Montserrat ExtraBold"/>
                <a:cs typeface="Montserrat ExtraBold"/>
                <a:sym typeface="Montserrat ExtraBold"/>
              </a:defRPr>
            </a:lvl9pPr>
          </a:lstStyle>
          <a:p/>
        </p:txBody>
      </p:sp>
      <p:sp>
        <p:nvSpPr>
          <p:cNvPr id="101" name="Google Shape;101;p20"/>
          <p:cNvSpPr txBox="1"/>
          <p:nvPr/>
        </p:nvSpPr>
        <p:spPr>
          <a:xfrm>
            <a:off x="1742693" y="1765200"/>
            <a:ext cx="2829300" cy="3678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t/>
            </a:r>
            <a:endParaRPr sz="1800">
              <a:solidFill>
                <a:srgbClr val="000000"/>
              </a:solidFill>
              <a:latin typeface="Montserrat SemiBold"/>
              <a:ea typeface="Montserrat SemiBold"/>
              <a:cs typeface="Montserrat SemiBold"/>
              <a:sym typeface="Montserrat SemiBold"/>
            </a:endParaRPr>
          </a:p>
        </p:txBody>
      </p:sp>
      <p:sp>
        <p:nvSpPr>
          <p:cNvPr id="102" name="Google Shape;102;p20"/>
          <p:cNvSpPr txBox="1"/>
          <p:nvPr>
            <p:ph idx="1" type="subTitle"/>
          </p:nvPr>
        </p:nvSpPr>
        <p:spPr>
          <a:xfrm>
            <a:off x="1978890" y="1779022"/>
            <a:ext cx="2379300" cy="3678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2"/>
              </a:buClr>
              <a:buSzPts val="1800"/>
              <a:buFont typeface="Montserrat SemiBold"/>
              <a:buNone/>
              <a:defRPr b="1">
                <a:solidFill>
                  <a:schemeClr val="dk2"/>
                </a:solidFill>
              </a:defRPr>
            </a:lvl1pPr>
            <a:lvl2pPr lvl="1" rtl="0">
              <a:spcBef>
                <a:spcPts val="1600"/>
              </a:spcBef>
              <a:spcAft>
                <a:spcPts val="0"/>
              </a:spcAft>
              <a:buClr>
                <a:schemeClr val="dk2"/>
              </a:buClr>
              <a:buSzPts val="1400"/>
              <a:buNone/>
              <a:defRPr>
                <a:solidFill>
                  <a:schemeClr val="dk2"/>
                </a:solidFill>
              </a:defRPr>
            </a:lvl2pPr>
            <a:lvl3pPr lvl="2" rtl="0">
              <a:spcBef>
                <a:spcPts val="1600"/>
              </a:spcBef>
              <a:spcAft>
                <a:spcPts val="0"/>
              </a:spcAft>
              <a:buClr>
                <a:schemeClr val="dk2"/>
              </a:buClr>
              <a:buSzPts val="1400"/>
              <a:buNone/>
              <a:defRPr>
                <a:solidFill>
                  <a:schemeClr val="dk2"/>
                </a:solidFill>
              </a:defRPr>
            </a:lvl3pPr>
            <a:lvl4pPr lvl="3" rtl="0">
              <a:spcBef>
                <a:spcPts val="1600"/>
              </a:spcBef>
              <a:spcAft>
                <a:spcPts val="0"/>
              </a:spcAft>
              <a:buClr>
                <a:schemeClr val="dk2"/>
              </a:buClr>
              <a:buSzPts val="1400"/>
              <a:buNone/>
              <a:defRPr>
                <a:solidFill>
                  <a:schemeClr val="dk2"/>
                </a:solidFill>
              </a:defRPr>
            </a:lvl4pPr>
            <a:lvl5pPr lvl="4" rtl="0">
              <a:spcBef>
                <a:spcPts val="1600"/>
              </a:spcBef>
              <a:spcAft>
                <a:spcPts val="0"/>
              </a:spcAft>
              <a:buClr>
                <a:schemeClr val="dk2"/>
              </a:buClr>
              <a:buSzPts val="1400"/>
              <a:buNone/>
              <a:defRPr>
                <a:solidFill>
                  <a:schemeClr val="dk2"/>
                </a:solidFill>
              </a:defRPr>
            </a:lvl5pPr>
            <a:lvl6pPr lvl="5" rtl="0">
              <a:spcBef>
                <a:spcPts val="1600"/>
              </a:spcBef>
              <a:spcAft>
                <a:spcPts val="0"/>
              </a:spcAft>
              <a:buClr>
                <a:schemeClr val="dk2"/>
              </a:buClr>
              <a:buSzPts val="1400"/>
              <a:buNone/>
              <a:defRPr>
                <a:solidFill>
                  <a:schemeClr val="dk2"/>
                </a:solidFill>
              </a:defRPr>
            </a:lvl6pPr>
            <a:lvl7pPr lvl="6" rtl="0">
              <a:spcBef>
                <a:spcPts val="1600"/>
              </a:spcBef>
              <a:spcAft>
                <a:spcPts val="0"/>
              </a:spcAft>
              <a:buClr>
                <a:schemeClr val="dk2"/>
              </a:buClr>
              <a:buSzPts val="1400"/>
              <a:buNone/>
              <a:defRPr>
                <a:solidFill>
                  <a:schemeClr val="dk2"/>
                </a:solidFill>
              </a:defRPr>
            </a:lvl7pPr>
            <a:lvl8pPr lvl="7" rtl="0">
              <a:spcBef>
                <a:spcPts val="1600"/>
              </a:spcBef>
              <a:spcAft>
                <a:spcPts val="0"/>
              </a:spcAft>
              <a:buClr>
                <a:schemeClr val="dk2"/>
              </a:buClr>
              <a:buSzPts val="1400"/>
              <a:buNone/>
              <a:defRPr>
                <a:solidFill>
                  <a:schemeClr val="dk2"/>
                </a:solidFill>
              </a:defRPr>
            </a:lvl8pPr>
            <a:lvl9pPr lvl="8" rtl="0">
              <a:spcBef>
                <a:spcPts val="1600"/>
              </a:spcBef>
              <a:spcAft>
                <a:spcPts val="1600"/>
              </a:spcAft>
              <a:buClr>
                <a:schemeClr val="dk2"/>
              </a:buClr>
              <a:buSzPts val="1400"/>
              <a:buNone/>
              <a:defRPr>
                <a:solidFill>
                  <a:schemeClr val="dk2"/>
                </a:solidFill>
              </a:defRPr>
            </a:lvl9pPr>
          </a:lstStyle>
          <a:p/>
        </p:txBody>
      </p:sp>
      <p:sp>
        <p:nvSpPr>
          <p:cNvPr id="103" name="Google Shape;103;p20"/>
          <p:cNvSpPr txBox="1"/>
          <p:nvPr>
            <p:ph idx="2" type="subTitle"/>
          </p:nvPr>
        </p:nvSpPr>
        <p:spPr>
          <a:xfrm>
            <a:off x="1978890" y="2182450"/>
            <a:ext cx="2379300" cy="3678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Font typeface="Roboto"/>
              <a:buNone/>
              <a:defRPr sz="1400">
                <a:solidFill>
                  <a:schemeClr val="accent2"/>
                </a:solidFill>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04" name="Google Shape;104;p20"/>
          <p:cNvSpPr txBox="1"/>
          <p:nvPr/>
        </p:nvSpPr>
        <p:spPr>
          <a:xfrm>
            <a:off x="5601418" y="1765200"/>
            <a:ext cx="2829300" cy="3678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t/>
            </a:r>
            <a:endParaRPr sz="1800">
              <a:solidFill>
                <a:schemeClr val="dk2"/>
              </a:solidFill>
              <a:latin typeface="Montserrat SemiBold"/>
              <a:ea typeface="Montserrat SemiBold"/>
              <a:cs typeface="Montserrat SemiBold"/>
              <a:sym typeface="Montserrat SemiBold"/>
            </a:endParaRPr>
          </a:p>
        </p:txBody>
      </p:sp>
      <p:sp>
        <p:nvSpPr>
          <p:cNvPr id="105" name="Google Shape;105;p20"/>
          <p:cNvSpPr txBox="1"/>
          <p:nvPr>
            <p:ph idx="3" type="subTitle"/>
          </p:nvPr>
        </p:nvSpPr>
        <p:spPr>
          <a:xfrm>
            <a:off x="5837615" y="1779022"/>
            <a:ext cx="2377200" cy="3678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2"/>
              </a:buClr>
              <a:buSzPts val="1800"/>
              <a:buFont typeface="Montserrat SemiBold"/>
              <a:buNone/>
              <a:defRPr b="1">
                <a:solidFill>
                  <a:schemeClr val="dk2"/>
                </a:solidFill>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06" name="Google Shape;106;p20"/>
          <p:cNvSpPr txBox="1"/>
          <p:nvPr>
            <p:ph idx="4" type="subTitle"/>
          </p:nvPr>
        </p:nvSpPr>
        <p:spPr>
          <a:xfrm>
            <a:off x="5837615" y="2182447"/>
            <a:ext cx="2377200" cy="3678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Font typeface="Roboto"/>
              <a:buNone/>
              <a:defRPr sz="1400">
                <a:solidFill>
                  <a:schemeClr val="accent2"/>
                </a:solidFill>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07" name="Google Shape;107;p20"/>
          <p:cNvSpPr txBox="1"/>
          <p:nvPr/>
        </p:nvSpPr>
        <p:spPr>
          <a:xfrm>
            <a:off x="1745068" y="3155942"/>
            <a:ext cx="2829300" cy="3678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t/>
            </a:r>
            <a:endParaRPr sz="1800">
              <a:solidFill>
                <a:srgbClr val="000000"/>
              </a:solidFill>
              <a:latin typeface="Montserrat SemiBold"/>
              <a:ea typeface="Montserrat SemiBold"/>
              <a:cs typeface="Montserrat SemiBold"/>
              <a:sym typeface="Montserrat SemiBold"/>
            </a:endParaRPr>
          </a:p>
        </p:txBody>
      </p:sp>
      <p:sp>
        <p:nvSpPr>
          <p:cNvPr id="108" name="Google Shape;108;p20"/>
          <p:cNvSpPr txBox="1"/>
          <p:nvPr>
            <p:ph idx="5" type="subTitle"/>
          </p:nvPr>
        </p:nvSpPr>
        <p:spPr>
          <a:xfrm>
            <a:off x="1981265" y="3162606"/>
            <a:ext cx="2379300" cy="3678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2"/>
              </a:buClr>
              <a:buSzPts val="1800"/>
              <a:buFont typeface="Montserrat SemiBold"/>
              <a:buNone/>
              <a:defRPr b="1">
                <a:solidFill>
                  <a:schemeClr val="dk2"/>
                </a:solidFill>
              </a:defRPr>
            </a:lvl1pPr>
            <a:lvl2pPr lvl="1" rtl="0">
              <a:spcBef>
                <a:spcPts val="1600"/>
              </a:spcBef>
              <a:spcAft>
                <a:spcPts val="0"/>
              </a:spcAft>
              <a:buClr>
                <a:schemeClr val="dk2"/>
              </a:buClr>
              <a:buSzPts val="1400"/>
              <a:buNone/>
              <a:defRPr>
                <a:solidFill>
                  <a:schemeClr val="dk2"/>
                </a:solidFill>
              </a:defRPr>
            </a:lvl2pPr>
            <a:lvl3pPr lvl="2" rtl="0">
              <a:spcBef>
                <a:spcPts val="1600"/>
              </a:spcBef>
              <a:spcAft>
                <a:spcPts val="0"/>
              </a:spcAft>
              <a:buClr>
                <a:schemeClr val="dk2"/>
              </a:buClr>
              <a:buSzPts val="1400"/>
              <a:buNone/>
              <a:defRPr>
                <a:solidFill>
                  <a:schemeClr val="dk2"/>
                </a:solidFill>
              </a:defRPr>
            </a:lvl3pPr>
            <a:lvl4pPr lvl="3" rtl="0">
              <a:spcBef>
                <a:spcPts val="1600"/>
              </a:spcBef>
              <a:spcAft>
                <a:spcPts val="0"/>
              </a:spcAft>
              <a:buClr>
                <a:schemeClr val="dk2"/>
              </a:buClr>
              <a:buSzPts val="1400"/>
              <a:buNone/>
              <a:defRPr>
                <a:solidFill>
                  <a:schemeClr val="dk2"/>
                </a:solidFill>
              </a:defRPr>
            </a:lvl4pPr>
            <a:lvl5pPr lvl="4" rtl="0">
              <a:spcBef>
                <a:spcPts val="1600"/>
              </a:spcBef>
              <a:spcAft>
                <a:spcPts val="0"/>
              </a:spcAft>
              <a:buClr>
                <a:schemeClr val="dk2"/>
              </a:buClr>
              <a:buSzPts val="1400"/>
              <a:buNone/>
              <a:defRPr>
                <a:solidFill>
                  <a:schemeClr val="dk2"/>
                </a:solidFill>
              </a:defRPr>
            </a:lvl5pPr>
            <a:lvl6pPr lvl="5" rtl="0">
              <a:spcBef>
                <a:spcPts val="1600"/>
              </a:spcBef>
              <a:spcAft>
                <a:spcPts val="0"/>
              </a:spcAft>
              <a:buClr>
                <a:schemeClr val="dk2"/>
              </a:buClr>
              <a:buSzPts val="1400"/>
              <a:buNone/>
              <a:defRPr>
                <a:solidFill>
                  <a:schemeClr val="dk2"/>
                </a:solidFill>
              </a:defRPr>
            </a:lvl6pPr>
            <a:lvl7pPr lvl="6" rtl="0">
              <a:spcBef>
                <a:spcPts val="1600"/>
              </a:spcBef>
              <a:spcAft>
                <a:spcPts val="0"/>
              </a:spcAft>
              <a:buClr>
                <a:schemeClr val="dk2"/>
              </a:buClr>
              <a:buSzPts val="1400"/>
              <a:buNone/>
              <a:defRPr>
                <a:solidFill>
                  <a:schemeClr val="dk2"/>
                </a:solidFill>
              </a:defRPr>
            </a:lvl7pPr>
            <a:lvl8pPr lvl="7" rtl="0">
              <a:spcBef>
                <a:spcPts val="1600"/>
              </a:spcBef>
              <a:spcAft>
                <a:spcPts val="0"/>
              </a:spcAft>
              <a:buClr>
                <a:schemeClr val="dk2"/>
              </a:buClr>
              <a:buSzPts val="1400"/>
              <a:buNone/>
              <a:defRPr>
                <a:solidFill>
                  <a:schemeClr val="dk2"/>
                </a:solidFill>
              </a:defRPr>
            </a:lvl8pPr>
            <a:lvl9pPr lvl="8" rtl="0">
              <a:spcBef>
                <a:spcPts val="1600"/>
              </a:spcBef>
              <a:spcAft>
                <a:spcPts val="1600"/>
              </a:spcAft>
              <a:buClr>
                <a:schemeClr val="dk2"/>
              </a:buClr>
              <a:buSzPts val="1400"/>
              <a:buNone/>
              <a:defRPr>
                <a:solidFill>
                  <a:schemeClr val="dk2"/>
                </a:solidFill>
              </a:defRPr>
            </a:lvl9pPr>
          </a:lstStyle>
          <a:p/>
        </p:txBody>
      </p:sp>
      <p:sp>
        <p:nvSpPr>
          <p:cNvPr id="109" name="Google Shape;109;p20"/>
          <p:cNvSpPr txBox="1"/>
          <p:nvPr>
            <p:ph idx="6" type="subTitle"/>
          </p:nvPr>
        </p:nvSpPr>
        <p:spPr>
          <a:xfrm>
            <a:off x="1981265" y="3566032"/>
            <a:ext cx="2379300" cy="3678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Font typeface="Roboto"/>
              <a:buNone/>
              <a:defRPr sz="1400">
                <a:solidFill>
                  <a:schemeClr val="accent2"/>
                </a:solidFill>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10" name="Google Shape;110;p20"/>
          <p:cNvSpPr txBox="1"/>
          <p:nvPr/>
        </p:nvSpPr>
        <p:spPr>
          <a:xfrm>
            <a:off x="5603793" y="3155942"/>
            <a:ext cx="2829300" cy="3678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t/>
            </a:r>
            <a:endParaRPr sz="1800">
              <a:solidFill>
                <a:srgbClr val="000000"/>
              </a:solidFill>
              <a:latin typeface="Montserrat SemiBold"/>
              <a:ea typeface="Montserrat SemiBold"/>
              <a:cs typeface="Montserrat SemiBold"/>
              <a:sym typeface="Montserrat SemiBold"/>
            </a:endParaRPr>
          </a:p>
        </p:txBody>
      </p:sp>
      <p:sp>
        <p:nvSpPr>
          <p:cNvPr id="111" name="Google Shape;111;p20"/>
          <p:cNvSpPr txBox="1"/>
          <p:nvPr>
            <p:ph idx="7" type="subTitle"/>
          </p:nvPr>
        </p:nvSpPr>
        <p:spPr>
          <a:xfrm>
            <a:off x="5839610" y="3162608"/>
            <a:ext cx="2377200" cy="3678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2"/>
              </a:buClr>
              <a:buSzPts val="1800"/>
              <a:buFont typeface="Montserrat SemiBold"/>
              <a:buNone/>
              <a:defRPr b="1">
                <a:solidFill>
                  <a:schemeClr val="dk2"/>
                </a:solidFill>
              </a:defRPr>
            </a:lvl1pPr>
            <a:lvl2pPr lvl="1" rtl="0">
              <a:spcBef>
                <a:spcPts val="1600"/>
              </a:spcBef>
              <a:spcAft>
                <a:spcPts val="0"/>
              </a:spcAft>
              <a:buClr>
                <a:schemeClr val="dk2"/>
              </a:buClr>
              <a:buSzPts val="1400"/>
              <a:buNone/>
              <a:defRPr>
                <a:solidFill>
                  <a:schemeClr val="dk2"/>
                </a:solidFill>
              </a:defRPr>
            </a:lvl2pPr>
            <a:lvl3pPr lvl="2" rtl="0">
              <a:spcBef>
                <a:spcPts val="1600"/>
              </a:spcBef>
              <a:spcAft>
                <a:spcPts val="0"/>
              </a:spcAft>
              <a:buClr>
                <a:schemeClr val="dk2"/>
              </a:buClr>
              <a:buSzPts val="1400"/>
              <a:buNone/>
              <a:defRPr>
                <a:solidFill>
                  <a:schemeClr val="dk2"/>
                </a:solidFill>
              </a:defRPr>
            </a:lvl3pPr>
            <a:lvl4pPr lvl="3" rtl="0">
              <a:spcBef>
                <a:spcPts val="1600"/>
              </a:spcBef>
              <a:spcAft>
                <a:spcPts val="0"/>
              </a:spcAft>
              <a:buClr>
                <a:schemeClr val="dk2"/>
              </a:buClr>
              <a:buSzPts val="1400"/>
              <a:buNone/>
              <a:defRPr>
                <a:solidFill>
                  <a:schemeClr val="dk2"/>
                </a:solidFill>
              </a:defRPr>
            </a:lvl4pPr>
            <a:lvl5pPr lvl="4" rtl="0">
              <a:spcBef>
                <a:spcPts val="1600"/>
              </a:spcBef>
              <a:spcAft>
                <a:spcPts val="0"/>
              </a:spcAft>
              <a:buClr>
                <a:schemeClr val="dk2"/>
              </a:buClr>
              <a:buSzPts val="1400"/>
              <a:buNone/>
              <a:defRPr>
                <a:solidFill>
                  <a:schemeClr val="dk2"/>
                </a:solidFill>
              </a:defRPr>
            </a:lvl5pPr>
            <a:lvl6pPr lvl="5" rtl="0">
              <a:spcBef>
                <a:spcPts val="1600"/>
              </a:spcBef>
              <a:spcAft>
                <a:spcPts val="0"/>
              </a:spcAft>
              <a:buClr>
                <a:schemeClr val="dk2"/>
              </a:buClr>
              <a:buSzPts val="1400"/>
              <a:buNone/>
              <a:defRPr>
                <a:solidFill>
                  <a:schemeClr val="dk2"/>
                </a:solidFill>
              </a:defRPr>
            </a:lvl6pPr>
            <a:lvl7pPr lvl="6" rtl="0">
              <a:spcBef>
                <a:spcPts val="1600"/>
              </a:spcBef>
              <a:spcAft>
                <a:spcPts val="0"/>
              </a:spcAft>
              <a:buClr>
                <a:schemeClr val="dk2"/>
              </a:buClr>
              <a:buSzPts val="1400"/>
              <a:buNone/>
              <a:defRPr>
                <a:solidFill>
                  <a:schemeClr val="dk2"/>
                </a:solidFill>
              </a:defRPr>
            </a:lvl7pPr>
            <a:lvl8pPr lvl="7" rtl="0">
              <a:spcBef>
                <a:spcPts val="1600"/>
              </a:spcBef>
              <a:spcAft>
                <a:spcPts val="0"/>
              </a:spcAft>
              <a:buClr>
                <a:schemeClr val="dk2"/>
              </a:buClr>
              <a:buSzPts val="1400"/>
              <a:buNone/>
              <a:defRPr>
                <a:solidFill>
                  <a:schemeClr val="dk2"/>
                </a:solidFill>
              </a:defRPr>
            </a:lvl8pPr>
            <a:lvl9pPr lvl="8" rtl="0">
              <a:spcBef>
                <a:spcPts val="1600"/>
              </a:spcBef>
              <a:spcAft>
                <a:spcPts val="1600"/>
              </a:spcAft>
              <a:buClr>
                <a:schemeClr val="dk2"/>
              </a:buClr>
              <a:buSzPts val="1400"/>
              <a:buNone/>
              <a:defRPr>
                <a:solidFill>
                  <a:schemeClr val="dk2"/>
                </a:solidFill>
              </a:defRPr>
            </a:lvl9pPr>
          </a:lstStyle>
          <a:p/>
        </p:txBody>
      </p:sp>
      <p:sp>
        <p:nvSpPr>
          <p:cNvPr id="112" name="Google Shape;112;p20"/>
          <p:cNvSpPr txBox="1"/>
          <p:nvPr>
            <p:ph idx="8" type="subTitle"/>
          </p:nvPr>
        </p:nvSpPr>
        <p:spPr>
          <a:xfrm>
            <a:off x="5839610" y="3566033"/>
            <a:ext cx="2377200" cy="3678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Font typeface="Roboto"/>
              <a:buNone/>
              <a:defRPr sz="1400">
                <a:solidFill>
                  <a:schemeClr val="accent2"/>
                </a:solidFill>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13" name="Google Shape;113;p20"/>
          <p:cNvSpPr txBox="1"/>
          <p:nvPr>
            <p:ph hasCustomPrompt="1" idx="9" type="title"/>
          </p:nvPr>
        </p:nvSpPr>
        <p:spPr>
          <a:xfrm>
            <a:off x="1097280" y="1844061"/>
            <a:ext cx="576000" cy="576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200"/>
              <a:buFont typeface="Montserrat Black"/>
              <a:buNone/>
              <a:defRPr sz="3200">
                <a:solidFill>
                  <a:schemeClr val="lt1"/>
                </a:solidFill>
                <a:latin typeface="Montserrat Black"/>
                <a:ea typeface="Montserrat Black"/>
                <a:cs typeface="Montserrat Black"/>
                <a:sym typeface="Montserrat Black"/>
              </a:defRPr>
            </a:lvl1pPr>
            <a:lvl2pPr lvl="1" rtl="0" algn="ctr">
              <a:spcBef>
                <a:spcPts val="0"/>
              </a:spcBef>
              <a:spcAft>
                <a:spcPts val="0"/>
              </a:spcAft>
              <a:buSzPts val="4800"/>
              <a:buFont typeface="Montserrat Black"/>
              <a:buNone/>
              <a:defRPr sz="4800">
                <a:latin typeface="Montserrat Black"/>
                <a:ea typeface="Montserrat Black"/>
                <a:cs typeface="Montserrat Black"/>
                <a:sym typeface="Montserrat Black"/>
              </a:defRPr>
            </a:lvl2pPr>
            <a:lvl3pPr lvl="2" rtl="0" algn="ctr">
              <a:spcBef>
                <a:spcPts val="0"/>
              </a:spcBef>
              <a:spcAft>
                <a:spcPts val="0"/>
              </a:spcAft>
              <a:buSzPts val="4800"/>
              <a:buFont typeface="Montserrat Black"/>
              <a:buNone/>
              <a:defRPr sz="4800">
                <a:latin typeface="Montserrat Black"/>
                <a:ea typeface="Montserrat Black"/>
                <a:cs typeface="Montserrat Black"/>
                <a:sym typeface="Montserrat Black"/>
              </a:defRPr>
            </a:lvl3pPr>
            <a:lvl4pPr lvl="3" rtl="0" algn="ctr">
              <a:spcBef>
                <a:spcPts val="0"/>
              </a:spcBef>
              <a:spcAft>
                <a:spcPts val="0"/>
              </a:spcAft>
              <a:buSzPts val="4800"/>
              <a:buFont typeface="Montserrat Black"/>
              <a:buNone/>
              <a:defRPr sz="4800">
                <a:latin typeface="Montserrat Black"/>
                <a:ea typeface="Montserrat Black"/>
                <a:cs typeface="Montserrat Black"/>
                <a:sym typeface="Montserrat Black"/>
              </a:defRPr>
            </a:lvl4pPr>
            <a:lvl5pPr lvl="4" rtl="0" algn="ctr">
              <a:spcBef>
                <a:spcPts val="0"/>
              </a:spcBef>
              <a:spcAft>
                <a:spcPts val="0"/>
              </a:spcAft>
              <a:buSzPts val="4800"/>
              <a:buFont typeface="Montserrat Black"/>
              <a:buNone/>
              <a:defRPr sz="4800">
                <a:latin typeface="Montserrat Black"/>
                <a:ea typeface="Montserrat Black"/>
                <a:cs typeface="Montserrat Black"/>
                <a:sym typeface="Montserrat Black"/>
              </a:defRPr>
            </a:lvl5pPr>
            <a:lvl6pPr lvl="5" rtl="0" algn="ctr">
              <a:spcBef>
                <a:spcPts val="0"/>
              </a:spcBef>
              <a:spcAft>
                <a:spcPts val="0"/>
              </a:spcAft>
              <a:buSzPts val="4800"/>
              <a:buFont typeface="Montserrat Black"/>
              <a:buNone/>
              <a:defRPr sz="4800">
                <a:latin typeface="Montserrat Black"/>
                <a:ea typeface="Montserrat Black"/>
                <a:cs typeface="Montserrat Black"/>
                <a:sym typeface="Montserrat Black"/>
              </a:defRPr>
            </a:lvl6pPr>
            <a:lvl7pPr lvl="6" rtl="0" algn="ctr">
              <a:spcBef>
                <a:spcPts val="0"/>
              </a:spcBef>
              <a:spcAft>
                <a:spcPts val="0"/>
              </a:spcAft>
              <a:buSzPts val="4800"/>
              <a:buFont typeface="Montserrat Black"/>
              <a:buNone/>
              <a:defRPr sz="4800">
                <a:latin typeface="Montserrat Black"/>
                <a:ea typeface="Montserrat Black"/>
                <a:cs typeface="Montserrat Black"/>
                <a:sym typeface="Montserrat Black"/>
              </a:defRPr>
            </a:lvl7pPr>
            <a:lvl8pPr lvl="7" rtl="0" algn="ctr">
              <a:spcBef>
                <a:spcPts val="0"/>
              </a:spcBef>
              <a:spcAft>
                <a:spcPts val="0"/>
              </a:spcAft>
              <a:buSzPts val="4800"/>
              <a:buFont typeface="Montserrat Black"/>
              <a:buNone/>
              <a:defRPr sz="4800">
                <a:latin typeface="Montserrat Black"/>
                <a:ea typeface="Montserrat Black"/>
                <a:cs typeface="Montserrat Black"/>
                <a:sym typeface="Montserrat Black"/>
              </a:defRPr>
            </a:lvl8pPr>
            <a:lvl9pPr lvl="8" rtl="0" algn="ctr">
              <a:spcBef>
                <a:spcPts val="0"/>
              </a:spcBef>
              <a:spcAft>
                <a:spcPts val="0"/>
              </a:spcAft>
              <a:buSzPts val="4800"/>
              <a:buFont typeface="Montserrat Black"/>
              <a:buNone/>
              <a:defRPr sz="4800">
                <a:latin typeface="Montserrat Black"/>
                <a:ea typeface="Montserrat Black"/>
                <a:cs typeface="Montserrat Black"/>
                <a:sym typeface="Montserrat Black"/>
              </a:defRPr>
            </a:lvl9pPr>
          </a:lstStyle>
          <a:p>
            <a:r>
              <a:t>xx%</a:t>
            </a:r>
          </a:p>
        </p:txBody>
      </p:sp>
      <p:sp>
        <p:nvSpPr>
          <p:cNvPr id="114" name="Google Shape;114;p20"/>
          <p:cNvSpPr txBox="1"/>
          <p:nvPr>
            <p:ph hasCustomPrompt="1" idx="13" type="title"/>
          </p:nvPr>
        </p:nvSpPr>
        <p:spPr>
          <a:xfrm>
            <a:off x="4956048" y="1849011"/>
            <a:ext cx="576000" cy="576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200"/>
              <a:buFont typeface="Montserrat Black"/>
              <a:buNone/>
              <a:defRPr sz="3200">
                <a:solidFill>
                  <a:schemeClr val="lt1"/>
                </a:solidFill>
                <a:latin typeface="Montserrat Black"/>
                <a:ea typeface="Montserrat Black"/>
                <a:cs typeface="Montserrat Black"/>
                <a:sym typeface="Montserrat Black"/>
              </a:defRPr>
            </a:lvl1pPr>
            <a:lvl2pPr lvl="1" rtl="0" algn="ctr">
              <a:spcBef>
                <a:spcPts val="0"/>
              </a:spcBef>
              <a:spcAft>
                <a:spcPts val="0"/>
              </a:spcAft>
              <a:buSzPts val="4800"/>
              <a:buFont typeface="Montserrat Black"/>
              <a:buNone/>
              <a:defRPr sz="4800">
                <a:latin typeface="Montserrat Black"/>
                <a:ea typeface="Montserrat Black"/>
                <a:cs typeface="Montserrat Black"/>
                <a:sym typeface="Montserrat Black"/>
              </a:defRPr>
            </a:lvl2pPr>
            <a:lvl3pPr lvl="2" rtl="0" algn="ctr">
              <a:spcBef>
                <a:spcPts val="0"/>
              </a:spcBef>
              <a:spcAft>
                <a:spcPts val="0"/>
              </a:spcAft>
              <a:buSzPts val="4800"/>
              <a:buFont typeface="Montserrat Black"/>
              <a:buNone/>
              <a:defRPr sz="4800">
                <a:latin typeface="Montserrat Black"/>
                <a:ea typeface="Montserrat Black"/>
                <a:cs typeface="Montserrat Black"/>
                <a:sym typeface="Montserrat Black"/>
              </a:defRPr>
            </a:lvl3pPr>
            <a:lvl4pPr lvl="3" rtl="0" algn="ctr">
              <a:spcBef>
                <a:spcPts val="0"/>
              </a:spcBef>
              <a:spcAft>
                <a:spcPts val="0"/>
              </a:spcAft>
              <a:buSzPts val="4800"/>
              <a:buFont typeface="Montserrat Black"/>
              <a:buNone/>
              <a:defRPr sz="4800">
                <a:latin typeface="Montserrat Black"/>
                <a:ea typeface="Montserrat Black"/>
                <a:cs typeface="Montserrat Black"/>
                <a:sym typeface="Montserrat Black"/>
              </a:defRPr>
            </a:lvl4pPr>
            <a:lvl5pPr lvl="4" rtl="0" algn="ctr">
              <a:spcBef>
                <a:spcPts val="0"/>
              </a:spcBef>
              <a:spcAft>
                <a:spcPts val="0"/>
              </a:spcAft>
              <a:buSzPts val="4800"/>
              <a:buFont typeface="Montserrat Black"/>
              <a:buNone/>
              <a:defRPr sz="4800">
                <a:latin typeface="Montserrat Black"/>
                <a:ea typeface="Montserrat Black"/>
                <a:cs typeface="Montserrat Black"/>
                <a:sym typeface="Montserrat Black"/>
              </a:defRPr>
            </a:lvl5pPr>
            <a:lvl6pPr lvl="5" rtl="0" algn="ctr">
              <a:spcBef>
                <a:spcPts val="0"/>
              </a:spcBef>
              <a:spcAft>
                <a:spcPts val="0"/>
              </a:spcAft>
              <a:buSzPts val="4800"/>
              <a:buFont typeface="Montserrat Black"/>
              <a:buNone/>
              <a:defRPr sz="4800">
                <a:latin typeface="Montserrat Black"/>
                <a:ea typeface="Montserrat Black"/>
                <a:cs typeface="Montserrat Black"/>
                <a:sym typeface="Montserrat Black"/>
              </a:defRPr>
            </a:lvl6pPr>
            <a:lvl7pPr lvl="6" rtl="0" algn="ctr">
              <a:spcBef>
                <a:spcPts val="0"/>
              </a:spcBef>
              <a:spcAft>
                <a:spcPts val="0"/>
              </a:spcAft>
              <a:buSzPts val="4800"/>
              <a:buFont typeface="Montserrat Black"/>
              <a:buNone/>
              <a:defRPr sz="4800">
                <a:latin typeface="Montserrat Black"/>
                <a:ea typeface="Montserrat Black"/>
                <a:cs typeface="Montserrat Black"/>
                <a:sym typeface="Montserrat Black"/>
              </a:defRPr>
            </a:lvl7pPr>
            <a:lvl8pPr lvl="7" rtl="0" algn="ctr">
              <a:spcBef>
                <a:spcPts val="0"/>
              </a:spcBef>
              <a:spcAft>
                <a:spcPts val="0"/>
              </a:spcAft>
              <a:buSzPts val="4800"/>
              <a:buFont typeface="Montserrat Black"/>
              <a:buNone/>
              <a:defRPr sz="4800">
                <a:latin typeface="Montserrat Black"/>
                <a:ea typeface="Montserrat Black"/>
                <a:cs typeface="Montserrat Black"/>
                <a:sym typeface="Montserrat Black"/>
              </a:defRPr>
            </a:lvl8pPr>
            <a:lvl9pPr lvl="8" rtl="0" algn="ctr">
              <a:spcBef>
                <a:spcPts val="0"/>
              </a:spcBef>
              <a:spcAft>
                <a:spcPts val="0"/>
              </a:spcAft>
              <a:buSzPts val="4800"/>
              <a:buFont typeface="Montserrat Black"/>
              <a:buNone/>
              <a:defRPr sz="4800">
                <a:latin typeface="Montserrat Black"/>
                <a:ea typeface="Montserrat Black"/>
                <a:cs typeface="Montserrat Black"/>
                <a:sym typeface="Montserrat Black"/>
              </a:defRPr>
            </a:lvl9pPr>
          </a:lstStyle>
          <a:p>
            <a:r>
              <a:t>xx%</a:t>
            </a:r>
          </a:p>
        </p:txBody>
      </p:sp>
      <p:sp>
        <p:nvSpPr>
          <p:cNvPr id="115" name="Google Shape;115;p20"/>
          <p:cNvSpPr txBox="1"/>
          <p:nvPr>
            <p:ph hasCustomPrompt="1" idx="14" type="title"/>
          </p:nvPr>
        </p:nvSpPr>
        <p:spPr>
          <a:xfrm>
            <a:off x="1097280" y="3233949"/>
            <a:ext cx="576000" cy="576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200"/>
              <a:buFont typeface="Montserrat Black"/>
              <a:buNone/>
              <a:defRPr sz="3200">
                <a:solidFill>
                  <a:schemeClr val="lt1"/>
                </a:solidFill>
                <a:latin typeface="Montserrat Black"/>
                <a:ea typeface="Montserrat Black"/>
                <a:cs typeface="Montserrat Black"/>
                <a:sym typeface="Montserrat Black"/>
              </a:defRPr>
            </a:lvl1pPr>
            <a:lvl2pPr lvl="1" rtl="0" algn="ctr">
              <a:spcBef>
                <a:spcPts val="0"/>
              </a:spcBef>
              <a:spcAft>
                <a:spcPts val="0"/>
              </a:spcAft>
              <a:buSzPts val="4800"/>
              <a:buFont typeface="Montserrat Black"/>
              <a:buNone/>
              <a:defRPr sz="4800">
                <a:latin typeface="Montserrat Black"/>
                <a:ea typeface="Montserrat Black"/>
                <a:cs typeface="Montserrat Black"/>
                <a:sym typeface="Montserrat Black"/>
              </a:defRPr>
            </a:lvl2pPr>
            <a:lvl3pPr lvl="2" rtl="0" algn="ctr">
              <a:spcBef>
                <a:spcPts val="0"/>
              </a:spcBef>
              <a:spcAft>
                <a:spcPts val="0"/>
              </a:spcAft>
              <a:buSzPts val="4800"/>
              <a:buFont typeface="Montserrat Black"/>
              <a:buNone/>
              <a:defRPr sz="4800">
                <a:latin typeface="Montserrat Black"/>
                <a:ea typeface="Montserrat Black"/>
                <a:cs typeface="Montserrat Black"/>
                <a:sym typeface="Montserrat Black"/>
              </a:defRPr>
            </a:lvl3pPr>
            <a:lvl4pPr lvl="3" rtl="0" algn="ctr">
              <a:spcBef>
                <a:spcPts val="0"/>
              </a:spcBef>
              <a:spcAft>
                <a:spcPts val="0"/>
              </a:spcAft>
              <a:buSzPts val="4800"/>
              <a:buFont typeface="Montserrat Black"/>
              <a:buNone/>
              <a:defRPr sz="4800">
                <a:latin typeface="Montserrat Black"/>
                <a:ea typeface="Montserrat Black"/>
                <a:cs typeface="Montserrat Black"/>
                <a:sym typeface="Montserrat Black"/>
              </a:defRPr>
            </a:lvl4pPr>
            <a:lvl5pPr lvl="4" rtl="0" algn="ctr">
              <a:spcBef>
                <a:spcPts val="0"/>
              </a:spcBef>
              <a:spcAft>
                <a:spcPts val="0"/>
              </a:spcAft>
              <a:buSzPts val="4800"/>
              <a:buFont typeface="Montserrat Black"/>
              <a:buNone/>
              <a:defRPr sz="4800">
                <a:latin typeface="Montserrat Black"/>
                <a:ea typeface="Montserrat Black"/>
                <a:cs typeface="Montserrat Black"/>
                <a:sym typeface="Montserrat Black"/>
              </a:defRPr>
            </a:lvl5pPr>
            <a:lvl6pPr lvl="5" rtl="0" algn="ctr">
              <a:spcBef>
                <a:spcPts val="0"/>
              </a:spcBef>
              <a:spcAft>
                <a:spcPts val="0"/>
              </a:spcAft>
              <a:buSzPts val="4800"/>
              <a:buFont typeface="Montserrat Black"/>
              <a:buNone/>
              <a:defRPr sz="4800">
                <a:latin typeface="Montserrat Black"/>
                <a:ea typeface="Montserrat Black"/>
                <a:cs typeface="Montserrat Black"/>
                <a:sym typeface="Montserrat Black"/>
              </a:defRPr>
            </a:lvl6pPr>
            <a:lvl7pPr lvl="6" rtl="0" algn="ctr">
              <a:spcBef>
                <a:spcPts val="0"/>
              </a:spcBef>
              <a:spcAft>
                <a:spcPts val="0"/>
              </a:spcAft>
              <a:buSzPts val="4800"/>
              <a:buFont typeface="Montserrat Black"/>
              <a:buNone/>
              <a:defRPr sz="4800">
                <a:latin typeface="Montserrat Black"/>
                <a:ea typeface="Montserrat Black"/>
                <a:cs typeface="Montserrat Black"/>
                <a:sym typeface="Montserrat Black"/>
              </a:defRPr>
            </a:lvl7pPr>
            <a:lvl8pPr lvl="7" rtl="0" algn="ctr">
              <a:spcBef>
                <a:spcPts val="0"/>
              </a:spcBef>
              <a:spcAft>
                <a:spcPts val="0"/>
              </a:spcAft>
              <a:buSzPts val="4800"/>
              <a:buFont typeface="Montserrat Black"/>
              <a:buNone/>
              <a:defRPr sz="4800">
                <a:latin typeface="Montserrat Black"/>
                <a:ea typeface="Montserrat Black"/>
                <a:cs typeface="Montserrat Black"/>
                <a:sym typeface="Montserrat Black"/>
              </a:defRPr>
            </a:lvl8pPr>
            <a:lvl9pPr lvl="8" rtl="0" algn="ctr">
              <a:spcBef>
                <a:spcPts val="0"/>
              </a:spcBef>
              <a:spcAft>
                <a:spcPts val="0"/>
              </a:spcAft>
              <a:buSzPts val="4800"/>
              <a:buFont typeface="Montserrat Black"/>
              <a:buNone/>
              <a:defRPr sz="4800">
                <a:latin typeface="Montserrat Black"/>
                <a:ea typeface="Montserrat Black"/>
                <a:cs typeface="Montserrat Black"/>
                <a:sym typeface="Montserrat Black"/>
              </a:defRPr>
            </a:lvl9pPr>
          </a:lstStyle>
          <a:p>
            <a:r>
              <a:t>xx%</a:t>
            </a:r>
          </a:p>
        </p:txBody>
      </p:sp>
      <p:sp>
        <p:nvSpPr>
          <p:cNvPr id="116" name="Google Shape;116;p20"/>
          <p:cNvSpPr txBox="1"/>
          <p:nvPr>
            <p:ph hasCustomPrompt="1" idx="15" type="title"/>
          </p:nvPr>
        </p:nvSpPr>
        <p:spPr>
          <a:xfrm>
            <a:off x="4956048" y="3233949"/>
            <a:ext cx="576000" cy="576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200"/>
              <a:buFont typeface="Montserrat Black"/>
              <a:buNone/>
              <a:defRPr sz="3200">
                <a:solidFill>
                  <a:schemeClr val="lt1"/>
                </a:solidFill>
                <a:latin typeface="Montserrat Black"/>
                <a:ea typeface="Montserrat Black"/>
                <a:cs typeface="Montserrat Black"/>
                <a:sym typeface="Montserrat Black"/>
              </a:defRPr>
            </a:lvl1pPr>
            <a:lvl2pPr lvl="1" rtl="0" algn="ctr">
              <a:spcBef>
                <a:spcPts val="0"/>
              </a:spcBef>
              <a:spcAft>
                <a:spcPts val="0"/>
              </a:spcAft>
              <a:buSzPts val="4800"/>
              <a:buFont typeface="Montserrat Black"/>
              <a:buNone/>
              <a:defRPr sz="4800">
                <a:latin typeface="Montserrat Black"/>
                <a:ea typeface="Montserrat Black"/>
                <a:cs typeface="Montserrat Black"/>
                <a:sym typeface="Montserrat Black"/>
              </a:defRPr>
            </a:lvl2pPr>
            <a:lvl3pPr lvl="2" rtl="0" algn="ctr">
              <a:spcBef>
                <a:spcPts val="0"/>
              </a:spcBef>
              <a:spcAft>
                <a:spcPts val="0"/>
              </a:spcAft>
              <a:buSzPts val="4800"/>
              <a:buFont typeface="Montserrat Black"/>
              <a:buNone/>
              <a:defRPr sz="4800">
                <a:latin typeface="Montserrat Black"/>
                <a:ea typeface="Montserrat Black"/>
                <a:cs typeface="Montserrat Black"/>
                <a:sym typeface="Montserrat Black"/>
              </a:defRPr>
            </a:lvl3pPr>
            <a:lvl4pPr lvl="3" rtl="0" algn="ctr">
              <a:spcBef>
                <a:spcPts val="0"/>
              </a:spcBef>
              <a:spcAft>
                <a:spcPts val="0"/>
              </a:spcAft>
              <a:buSzPts val="4800"/>
              <a:buFont typeface="Montserrat Black"/>
              <a:buNone/>
              <a:defRPr sz="4800">
                <a:latin typeface="Montserrat Black"/>
                <a:ea typeface="Montserrat Black"/>
                <a:cs typeface="Montserrat Black"/>
                <a:sym typeface="Montserrat Black"/>
              </a:defRPr>
            </a:lvl4pPr>
            <a:lvl5pPr lvl="4" rtl="0" algn="ctr">
              <a:spcBef>
                <a:spcPts val="0"/>
              </a:spcBef>
              <a:spcAft>
                <a:spcPts val="0"/>
              </a:spcAft>
              <a:buSzPts val="4800"/>
              <a:buFont typeface="Montserrat Black"/>
              <a:buNone/>
              <a:defRPr sz="4800">
                <a:latin typeface="Montserrat Black"/>
                <a:ea typeface="Montserrat Black"/>
                <a:cs typeface="Montserrat Black"/>
                <a:sym typeface="Montserrat Black"/>
              </a:defRPr>
            </a:lvl5pPr>
            <a:lvl6pPr lvl="5" rtl="0" algn="ctr">
              <a:spcBef>
                <a:spcPts val="0"/>
              </a:spcBef>
              <a:spcAft>
                <a:spcPts val="0"/>
              </a:spcAft>
              <a:buSzPts val="4800"/>
              <a:buFont typeface="Montserrat Black"/>
              <a:buNone/>
              <a:defRPr sz="4800">
                <a:latin typeface="Montserrat Black"/>
                <a:ea typeface="Montserrat Black"/>
                <a:cs typeface="Montserrat Black"/>
                <a:sym typeface="Montserrat Black"/>
              </a:defRPr>
            </a:lvl6pPr>
            <a:lvl7pPr lvl="6" rtl="0" algn="ctr">
              <a:spcBef>
                <a:spcPts val="0"/>
              </a:spcBef>
              <a:spcAft>
                <a:spcPts val="0"/>
              </a:spcAft>
              <a:buSzPts val="4800"/>
              <a:buFont typeface="Montserrat Black"/>
              <a:buNone/>
              <a:defRPr sz="4800">
                <a:latin typeface="Montserrat Black"/>
                <a:ea typeface="Montserrat Black"/>
                <a:cs typeface="Montserrat Black"/>
                <a:sym typeface="Montserrat Black"/>
              </a:defRPr>
            </a:lvl7pPr>
            <a:lvl8pPr lvl="7" rtl="0" algn="ctr">
              <a:spcBef>
                <a:spcPts val="0"/>
              </a:spcBef>
              <a:spcAft>
                <a:spcPts val="0"/>
              </a:spcAft>
              <a:buSzPts val="4800"/>
              <a:buFont typeface="Montserrat Black"/>
              <a:buNone/>
              <a:defRPr sz="4800">
                <a:latin typeface="Montserrat Black"/>
                <a:ea typeface="Montserrat Black"/>
                <a:cs typeface="Montserrat Black"/>
                <a:sym typeface="Montserrat Black"/>
              </a:defRPr>
            </a:lvl8pPr>
            <a:lvl9pPr lvl="8" rtl="0" algn="ctr">
              <a:spcBef>
                <a:spcPts val="0"/>
              </a:spcBef>
              <a:spcAft>
                <a:spcPts val="0"/>
              </a:spcAft>
              <a:buSzPts val="4800"/>
              <a:buFont typeface="Montserrat Black"/>
              <a:buNone/>
              <a:defRPr sz="4800">
                <a:latin typeface="Montserrat Black"/>
                <a:ea typeface="Montserrat Black"/>
                <a:cs typeface="Montserrat Black"/>
                <a:sym typeface="Montserrat Black"/>
              </a:defRPr>
            </a:lvl9pPr>
          </a:lstStyle>
          <a:p>
            <a:r>
              <a:t>xx%</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2"/>
        </a:solidFill>
      </p:bgPr>
    </p:bg>
    <p:spTree>
      <p:nvGrpSpPr>
        <p:cNvPr id="11" name="Shape 11"/>
        <p:cNvGrpSpPr/>
        <p:nvPr/>
      </p:nvGrpSpPr>
      <p:grpSpPr>
        <a:xfrm>
          <a:off x="0" y="0"/>
          <a:ext cx="0" cy="0"/>
          <a:chOff x="0" y="0"/>
          <a:chExt cx="0" cy="0"/>
        </a:xfrm>
      </p:grpSpPr>
      <p:sp>
        <p:nvSpPr>
          <p:cNvPr id="12" name="Google Shape;12;p3"/>
          <p:cNvSpPr txBox="1"/>
          <p:nvPr>
            <p:ph type="title"/>
          </p:nvPr>
        </p:nvSpPr>
        <p:spPr>
          <a:xfrm>
            <a:off x="713225" y="1977050"/>
            <a:ext cx="3857400" cy="10329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BA68C8"/>
              </a:buClr>
              <a:buSzPts val="3600"/>
              <a:buFont typeface="Montserrat ExtraBold"/>
              <a:buNone/>
              <a:defRPr sz="3600">
                <a:solidFill>
                  <a:schemeClr val="lt1"/>
                </a:solidFill>
                <a:latin typeface="Montserrat ExtraBold"/>
                <a:ea typeface="Montserrat ExtraBold"/>
                <a:cs typeface="Montserrat ExtraBold"/>
                <a:sym typeface="Montserrat ExtraBold"/>
              </a:defRPr>
            </a:lvl1pPr>
            <a:lvl2pPr lvl="1" rtl="0">
              <a:spcBef>
                <a:spcPts val="0"/>
              </a:spcBef>
              <a:spcAft>
                <a:spcPts val="0"/>
              </a:spcAft>
              <a:buSzPts val="3600"/>
              <a:buFont typeface="Montserrat ExtraBold"/>
              <a:buNone/>
              <a:defRPr sz="3600">
                <a:latin typeface="Montserrat ExtraBold"/>
                <a:ea typeface="Montserrat ExtraBold"/>
                <a:cs typeface="Montserrat ExtraBold"/>
                <a:sym typeface="Montserrat ExtraBold"/>
              </a:defRPr>
            </a:lvl2pPr>
            <a:lvl3pPr lvl="2" rtl="0">
              <a:spcBef>
                <a:spcPts val="0"/>
              </a:spcBef>
              <a:spcAft>
                <a:spcPts val="0"/>
              </a:spcAft>
              <a:buSzPts val="3600"/>
              <a:buFont typeface="Montserrat ExtraBold"/>
              <a:buNone/>
              <a:defRPr sz="3600">
                <a:latin typeface="Montserrat ExtraBold"/>
                <a:ea typeface="Montserrat ExtraBold"/>
                <a:cs typeface="Montserrat ExtraBold"/>
                <a:sym typeface="Montserrat ExtraBold"/>
              </a:defRPr>
            </a:lvl3pPr>
            <a:lvl4pPr lvl="3" rtl="0">
              <a:spcBef>
                <a:spcPts val="0"/>
              </a:spcBef>
              <a:spcAft>
                <a:spcPts val="0"/>
              </a:spcAft>
              <a:buSzPts val="3600"/>
              <a:buFont typeface="Montserrat ExtraBold"/>
              <a:buNone/>
              <a:defRPr sz="3600">
                <a:latin typeface="Montserrat ExtraBold"/>
                <a:ea typeface="Montserrat ExtraBold"/>
                <a:cs typeface="Montserrat ExtraBold"/>
                <a:sym typeface="Montserrat ExtraBold"/>
              </a:defRPr>
            </a:lvl4pPr>
            <a:lvl5pPr lvl="4" rtl="0">
              <a:spcBef>
                <a:spcPts val="0"/>
              </a:spcBef>
              <a:spcAft>
                <a:spcPts val="0"/>
              </a:spcAft>
              <a:buSzPts val="3600"/>
              <a:buFont typeface="Montserrat ExtraBold"/>
              <a:buNone/>
              <a:defRPr sz="3600">
                <a:latin typeface="Montserrat ExtraBold"/>
                <a:ea typeface="Montserrat ExtraBold"/>
                <a:cs typeface="Montserrat ExtraBold"/>
                <a:sym typeface="Montserrat ExtraBold"/>
              </a:defRPr>
            </a:lvl5pPr>
            <a:lvl6pPr lvl="5" rtl="0">
              <a:spcBef>
                <a:spcPts val="0"/>
              </a:spcBef>
              <a:spcAft>
                <a:spcPts val="0"/>
              </a:spcAft>
              <a:buSzPts val="3600"/>
              <a:buFont typeface="Montserrat ExtraBold"/>
              <a:buNone/>
              <a:defRPr sz="3600">
                <a:latin typeface="Montserrat ExtraBold"/>
                <a:ea typeface="Montserrat ExtraBold"/>
                <a:cs typeface="Montserrat ExtraBold"/>
                <a:sym typeface="Montserrat ExtraBold"/>
              </a:defRPr>
            </a:lvl6pPr>
            <a:lvl7pPr lvl="6" rtl="0">
              <a:spcBef>
                <a:spcPts val="0"/>
              </a:spcBef>
              <a:spcAft>
                <a:spcPts val="0"/>
              </a:spcAft>
              <a:buSzPts val="3600"/>
              <a:buFont typeface="Montserrat ExtraBold"/>
              <a:buNone/>
              <a:defRPr sz="3600">
                <a:latin typeface="Montserrat ExtraBold"/>
                <a:ea typeface="Montserrat ExtraBold"/>
                <a:cs typeface="Montserrat ExtraBold"/>
                <a:sym typeface="Montserrat ExtraBold"/>
              </a:defRPr>
            </a:lvl7pPr>
            <a:lvl8pPr lvl="7" rtl="0">
              <a:spcBef>
                <a:spcPts val="0"/>
              </a:spcBef>
              <a:spcAft>
                <a:spcPts val="0"/>
              </a:spcAft>
              <a:buSzPts val="3600"/>
              <a:buFont typeface="Montserrat ExtraBold"/>
              <a:buNone/>
              <a:defRPr sz="3600">
                <a:latin typeface="Montserrat ExtraBold"/>
                <a:ea typeface="Montserrat ExtraBold"/>
                <a:cs typeface="Montserrat ExtraBold"/>
                <a:sym typeface="Montserrat ExtraBold"/>
              </a:defRPr>
            </a:lvl8pPr>
            <a:lvl9pPr lvl="8" rtl="0">
              <a:spcBef>
                <a:spcPts val="0"/>
              </a:spcBef>
              <a:spcAft>
                <a:spcPts val="0"/>
              </a:spcAft>
              <a:buSzPts val="3600"/>
              <a:buFont typeface="Montserrat ExtraBold"/>
              <a:buNone/>
              <a:defRPr sz="3600">
                <a:latin typeface="Montserrat ExtraBold"/>
                <a:ea typeface="Montserrat ExtraBold"/>
                <a:cs typeface="Montserrat ExtraBold"/>
                <a:sym typeface="Montserrat ExtraBold"/>
              </a:defRPr>
            </a:lvl9pPr>
          </a:lstStyle>
          <a:p/>
        </p:txBody>
      </p:sp>
      <p:sp>
        <p:nvSpPr>
          <p:cNvPr id="13" name="Google Shape;13;p3"/>
          <p:cNvSpPr txBox="1"/>
          <p:nvPr>
            <p:ph idx="1" type="subTitle"/>
          </p:nvPr>
        </p:nvSpPr>
        <p:spPr>
          <a:xfrm>
            <a:off x="713225" y="3256100"/>
            <a:ext cx="2748600" cy="7590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Font typeface="Roboto"/>
              <a:buNone/>
              <a:defRPr sz="1400">
                <a:solidFill>
                  <a:schemeClr val="lt1"/>
                </a:solidFill>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4" name="Google Shape;14;p3"/>
          <p:cNvSpPr txBox="1"/>
          <p:nvPr>
            <p:ph hasCustomPrompt="1" idx="2" type="title"/>
          </p:nvPr>
        </p:nvSpPr>
        <p:spPr>
          <a:xfrm>
            <a:off x="909150" y="1128376"/>
            <a:ext cx="1033800" cy="6279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6000"/>
              <a:buFont typeface="Montserrat ExtraBold"/>
              <a:buNone/>
              <a:defRPr sz="6000">
                <a:solidFill>
                  <a:schemeClr val="dk2"/>
                </a:solidFill>
                <a:latin typeface="Montserrat ExtraBold"/>
                <a:ea typeface="Montserrat ExtraBold"/>
                <a:cs typeface="Montserrat ExtraBold"/>
                <a:sym typeface="Montserrat ExtraBold"/>
              </a:defRPr>
            </a:lvl1pPr>
            <a:lvl2pPr lvl="1" rtl="0" algn="ctr">
              <a:spcBef>
                <a:spcPts val="0"/>
              </a:spcBef>
              <a:spcAft>
                <a:spcPts val="0"/>
              </a:spcAft>
              <a:buClr>
                <a:schemeClr val="lt1"/>
              </a:buClr>
              <a:buSzPts val="6000"/>
              <a:buFont typeface="Montserrat ExtraBold"/>
              <a:buNone/>
              <a:defRPr sz="6000">
                <a:solidFill>
                  <a:schemeClr val="lt1"/>
                </a:solidFill>
                <a:latin typeface="Montserrat ExtraBold"/>
                <a:ea typeface="Montserrat ExtraBold"/>
                <a:cs typeface="Montserrat ExtraBold"/>
                <a:sym typeface="Montserrat ExtraBold"/>
              </a:defRPr>
            </a:lvl2pPr>
            <a:lvl3pPr lvl="2" rtl="0" algn="ctr">
              <a:spcBef>
                <a:spcPts val="0"/>
              </a:spcBef>
              <a:spcAft>
                <a:spcPts val="0"/>
              </a:spcAft>
              <a:buClr>
                <a:schemeClr val="lt1"/>
              </a:buClr>
              <a:buSzPts val="6000"/>
              <a:buFont typeface="Montserrat ExtraBold"/>
              <a:buNone/>
              <a:defRPr sz="6000">
                <a:solidFill>
                  <a:schemeClr val="lt1"/>
                </a:solidFill>
                <a:latin typeface="Montserrat ExtraBold"/>
                <a:ea typeface="Montserrat ExtraBold"/>
                <a:cs typeface="Montserrat ExtraBold"/>
                <a:sym typeface="Montserrat ExtraBold"/>
              </a:defRPr>
            </a:lvl3pPr>
            <a:lvl4pPr lvl="3" rtl="0" algn="ctr">
              <a:spcBef>
                <a:spcPts val="0"/>
              </a:spcBef>
              <a:spcAft>
                <a:spcPts val="0"/>
              </a:spcAft>
              <a:buClr>
                <a:schemeClr val="lt1"/>
              </a:buClr>
              <a:buSzPts val="6000"/>
              <a:buFont typeface="Montserrat ExtraBold"/>
              <a:buNone/>
              <a:defRPr sz="6000">
                <a:solidFill>
                  <a:schemeClr val="lt1"/>
                </a:solidFill>
                <a:latin typeface="Montserrat ExtraBold"/>
                <a:ea typeface="Montserrat ExtraBold"/>
                <a:cs typeface="Montserrat ExtraBold"/>
                <a:sym typeface="Montserrat ExtraBold"/>
              </a:defRPr>
            </a:lvl4pPr>
            <a:lvl5pPr lvl="4" rtl="0" algn="ctr">
              <a:spcBef>
                <a:spcPts val="0"/>
              </a:spcBef>
              <a:spcAft>
                <a:spcPts val="0"/>
              </a:spcAft>
              <a:buClr>
                <a:schemeClr val="lt1"/>
              </a:buClr>
              <a:buSzPts val="6000"/>
              <a:buFont typeface="Montserrat ExtraBold"/>
              <a:buNone/>
              <a:defRPr sz="6000">
                <a:solidFill>
                  <a:schemeClr val="lt1"/>
                </a:solidFill>
                <a:latin typeface="Montserrat ExtraBold"/>
                <a:ea typeface="Montserrat ExtraBold"/>
                <a:cs typeface="Montserrat ExtraBold"/>
                <a:sym typeface="Montserrat ExtraBold"/>
              </a:defRPr>
            </a:lvl5pPr>
            <a:lvl6pPr lvl="5" rtl="0" algn="ctr">
              <a:spcBef>
                <a:spcPts val="0"/>
              </a:spcBef>
              <a:spcAft>
                <a:spcPts val="0"/>
              </a:spcAft>
              <a:buClr>
                <a:schemeClr val="lt1"/>
              </a:buClr>
              <a:buSzPts val="6000"/>
              <a:buFont typeface="Montserrat ExtraBold"/>
              <a:buNone/>
              <a:defRPr sz="6000">
                <a:solidFill>
                  <a:schemeClr val="lt1"/>
                </a:solidFill>
                <a:latin typeface="Montserrat ExtraBold"/>
                <a:ea typeface="Montserrat ExtraBold"/>
                <a:cs typeface="Montserrat ExtraBold"/>
                <a:sym typeface="Montserrat ExtraBold"/>
              </a:defRPr>
            </a:lvl6pPr>
            <a:lvl7pPr lvl="6" rtl="0" algn="ctr">
              <a:spcBef>
                <a:spcPts val="0"/>
              </a:spcBef>
              <a:spcAft>
                <a:spcPts val="0"/>
              </a:spcAft>
              <a:buClr>
                <a:schemeClr val="lt1"/>
              </a:buClr>
              <a:buSzPts val="6000"/>
              <a:buFont typeface="Montserrat ExtraBold"/>
              <a:buNone/>
              <a:defRPr sz="6000">
                <a:solidFill>
                  <a:schemeClr val="lt1"/>
                </a:solidFill>
                <a:latin typeface="Montserrat ExtraBold"/>
                <a:ea typeface="Montserrat ExtraBold"/>
                <a:cs typeface="Montserrat ExtraBold"/>
                <a:sym typeface="Montserrat ExtraBold"/>
              </a:defRPr>
            </a:lvl7pPr>
            <a:lvl8pPr lvl="7" rtl="0" algn="ctr">
              <a:spcBef>
                <a:spcPts val="0"/>
              </a:spcBef>
              <a:spcAft>
                <a:spcPts val="0"/>
              </a:spcAft>
              <a:buClr>
                <a:schemeClr val="lt1"/>
              </a:buClr>
              <a:buSzPts val="6000"/>
              <a:buFont typeface="Montserrat ExtraBold"/>
              <a:buNone/>
              <a:defRPr sz="6000">
                <a:solidFill>
                  <a:schemeClr val="lt1"/>
                </a:solidFill>
                <a:latin typeface="Montserrat ExtraBold"/>
                <a:ea typeface="Montserrat ExtraBold"/>
                <a:cs typeface="Montserrat ExtraBold"/>
                <a:sym typeface="Montserrat ExtraBold"/>
              </a:defRPr>
            </a:lvl8pPr>
            <a:lvl9pPr lvl="8" rtl="0" algn="ctr">
              <a:spcBef>
                <a:spcPts val="0"/>
              </a:spcBef>
              <a:spcAft>
                <a:spcPts val="0"/>
              </a:spcAft>
              <a:buClr>
                <a:schemeClr val="lt1"/>
              </a:buClr>
              <a:buSzPts val="6000"/>
              <a:buFont typeface="Montserrat ExtraBold"/>
              <a:buNone/>
              <a:defRPr sz="6000">
                <a:solidFill>
                  <a:schemeClr val="lt1"/>
                </a:solidFill>
                <a:latin typeface="Montserrat ExtraBold"/>
                <a:ea typeface="Montserrat ExtraBold"/>
                <a:cs typeface="Montserrat ExtraBold"/>
                <a:sym typeface="Montserrat ExtraBold"/>
              </a:defRPr>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four columns 3">
  <p:cSld name="CUSTOM_5_1_1_1">
    <p:bg>
      <p:bgPr>
        <a:solidFill>
          <a:schemeClr val="lt1"/>
        </a:solidFill>
      </p:bgPr>
    </p:bg>
    <p:spTree>
      <p:nvGrpSpPr>
        <p:cNvPr id="117" name="Shape 117"/>
        <p:cNvGrpSpPr/>
        <p:nvPr/>
      </p:nvGrpSpPr>
      <p:grpSpPr>
        <a:xfrm>
          <a:off x="0" y="0"/>
          <a:ext cx="0" cy="0"/>
          <a:chOff x="0" y="0"/>
          <a:chExt cx="0" cy="0"/>
        </a:xfrm>
      </p:grpSpPr>
      <p:sp>
        <p:nvSpPr>
          <p:cNvPr id="118" name="Google Shape;118;p21"/>
          <p:cNvSpPr txBox="1"/>
          <p:nvPr>
            <p:ph type="title"/>
          </p:nvPr>
        </p:nvSpPr>
        <p:spPr>
          <a:xfrm>
            <a:off x="713225" y="448056"/>
            <a:ext cx="7717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2800"/>
              <a:buFont typeface="Montserrat ExtraBold"/>
              <a:buNone/>
              <a:defRPr>
                <a:latin typeface="Montserrat ExtraBold"/>
                <a:ea typeface="Montserrat ExtraBold"/>
                <a:cs typeface="Montserrat ExtraBold"/>
                <a:sym typeface="Montserrat ExtraBold"/>
              </a:defRPr>
            </a:lvl1pPr>
            <a:lvl2pPr lvl="1" rtl="0" algn="ctr">
              <a:spcBef>
                <a:spcPts val="0"/>
              </a:spcBef>
              <a:spcAft>
                <a:spcPts val="0"/>
              </a:spcAft>
              <a:buSzPts val="2800"/>
              <a:buFont typeface="Montserrat ExtraBold"/>
              <a:buNone/>
              <a:defRPr>
                <a:latin typeface="Montserrat ExtraBold"/>
                <a:ea typeface="Montserrat ExtraBold"/>
                <a:cs typeface="Montserrat ExtraBold"/>
                <a:sym typeface="Montserrat ExtraBold"/>
              </a:defRPr>
            </a:lvl2pPr>
            <a:lvl3pPr lvl="2" rtl="0" algn="ctr">
              <a:spcBef>
                <a:spcPts val="0"/>
              </a:spcBef>
              <a:spcAft>
                <a:spcPts val="0"/>
              </a:spcAft>
              <a:buSzPts val="2800"/>
              <a:buFont typeface="Montserrat ExtraBold"/>
              <a:buNone/>
              <a:defRPr>
                <a:latin typeface="Montserrat ExtraBold"/>
                <a:ea typeface="Montserrat ExtraBold"/>
                <a:cs typeface="Montserrat ExtraBold"/>
                <a:sym typeface="Montserrat ExtraBold"/>
              </a:defRPr>
            </a:lvl3pPr>
            <a:lvl4pPr lvl="3" rtl="0" algn="ctr">
              <a:spcBef>
                <a:spcPts val="0"/>
              </a:spcBef>
              <a:spcAft>
                <a:spcPts val="0"/>
              </a:spcAft>
              <a:buSzPts val="2800"/>
              <a:buFont typeface="Montserrat ExtraBold"/>
              <a:buNone/>
              <a:defRPr>
                <a:latin typeface="Montserrat ExtraBold"/>
                <a:ea typeface="Montserrat ExtraBold"/>
                <a:cs typeface="Montserrat ExtraBold"/>
                <a:sym typeface="Montserrat ExtraBold"/>
              </a:defRPr>
            </a:lvl4pPr>
            <a:lvl5pPr lvl="4" rtl="0" algn="ctr">
              <a:spcBef>
                <a:spcPts val="0"/>
              </a:spcBef>
              <a:spcAft>
                <a:spcPts val="0"/>
              </a:spcAft>
              <a:buSzPts val="2800"/>
              <a:buFont typeface="Montserrat ExtraBold"/>
              <a:buNone/>
              <a:defRPr>
                <a:latin typeface="Montserrat ExtraBold"/>
                <a:ea typeface="Montserrat ExtraBold"/>
                <a:cs typeface="Montserrat ExtraBold"/>
                <a:sym typeface="Montserrat ExtraBold"/>
              </a:defRPr>
            </a:lvl5pPr>
            <a:lvl6pPr lvl="5" rtl="0" algn="ctr">
              <a:spcBef>
                <a:spcPts val="0"/>
              </a:spcBef>
              <a:spcAft>
                <a:spcPts val="0"/>
              </a:spcAft>
              <a:buSzPts val="2800"/>
              <a:buFont typeface="Montserrat ExtraBold"/>
              <a:buNone/>
              <a:defRPr>
                <a:latin typeface="Montserrat ExtraBold"/>
                <a:ea typeface="Montserrat ExtraBold"/>
                <a:cs typeface="Montserrat ExtraBold"/>
                <a:sym typeface="Montserrat ExtraBold"/>
              </a:defRPr>
            </a:lvl6pPr>
            <a:lvl7pPr lvl="6" rtl="0" algn="ctr">
              <a:spcBef>
                <a:spcPts val="0"/>
              </a:spcBef>
              <a:spcAft>
                <a:spcPts val="0"/>
              </a:spcAft>
              <a:buSzPts val="2800"/>
              <a:buFont typeface="Montserrat ExtraBold"/>
              <a:buNone/>
              <a:defRPr>
                <a:latin typeface="Montserrat ExtraBold"/>
                <a:ea typeface="Montserrat ExtraBold"/>
                <a:cs typeface="Montserrat ExtraBold"/>
                <a:sym typeface="Montserrat ExtraBold"/>
              </a:defRPr>
            </a:lvl7pPr>
            <a:lvl8pPr lvl="7" rtl="0" algn="ctr">
              <a:spcBef>
                <a:spcPts val="0"/>
              </a:spcBef>
              <a:spcAft>
                <a:spcPts val="0"/>
              </a:spcAft>
              <a:buSzPts val="2800"/>
              <a:buFont typeface="Montserrat ExtraBold"/>
              <a:buNone/>
              <a:defRPr>
                <a:latin typeface="Montserrat ExtraBold"/>
                <a:ea typeface="Montserrat ExtraBold"/>
                <a:cs typeface="Montserrat ExtraBold"/>
                <a:sym typeface="Montserrat ExtraBold"/>
              </a:defRPr>
            </a:lvl8pPr>
            <a:lvl9pPr lvl="8" rtl="0" algn="ctr">
              <a:spcBef>
                <a:spcPts val="0"/>
              </a:spcBef>
              <a:spcAft>
                <a:spcPts val="0"/>
              </a:spcAft>
              <a:buSzPts val="2800"/>
              <a:buFont typeface="Montserrat ExtraBold"/>
              <a:buNone/>
              <a:defRPr>
                <a:latin typeface="Montserrat ExtraBold"/>
                <a:ea typeface="Montserrat ExtraBold"/>
                <a:cs typeface="Montserrat ExtraBold"/>
                <a:sym typeface="Montserrat ExtraBold"/>
              </a:defRPr>
            </a:lvl9pPr>
          </a:lstStyle>
          <a:p/>
        </p:txBody>
      </p:sp>
      <p:sp>
        <p:nvSpPr>
          <p:cNvPr id="119" name="Google Shape;119;p21"/>
          <p:cNvSpPr txBox="1"/>
          <p:nvPr>
            <p:ph idx="1" type="subTitle"/>
          </p:nvPr>
        </p:nvSpPr>
        <p:spPr>
          <a:xfrm>
            <a:off x="713487" y="2962488"/>
            <a:ext cx="16473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2400"/>
              <a:buFont typeface="Montserrat SemiBold"/>
              <a:buNone/>
              <a:defRPr b="1">
                <a:solidFill>
                  <a:schemeClr val="dk2"/>
                </a:solidFill>
              </a:defRPr>
            </a:lvl1pPr>
            <a:lvl2pPr lvl="1" rtl="0">
              <a:spcBef>
                <a:spcPts val="1600"/>
              </a:spcBef>
              <a:spcAft>
                <a:spcPts val="0"/>
              </a:spcAft>
              <a:buClr>
                <a:schemeClr val="lt1"/>
              </a:buClr>
              <a:buSzPts val="1400"/>
              <a:buNone/>
              <a:defRPr>
                <a:solidFill>
                  <a:schemeClr val="lt1"/>
                </a:solidFill>
              </a:defRPr>
            </a:lvl2pPr>
            <a:lvl3pPr lvl="2" rtl="0">
              <a:spcBef>
                <a:spcPts val="1600"/>
              </a:spcBef>
              <a:spcAft>
                <a:spcPts val="0"/>
              </a:spcAft>
              <a:buClr>
                <a:schemeClr val="lt1"/>
              </a:buClr>
              <a:buSzPts val="1400"/>
              <a:buNone/>
              <a:defRPr>
                <a:solidFill>
                  <a:schemeClr val="lt1"/>
                </a:solidFill>
              </a:defRPr>
            </a:lvl3pPr>
            <a:lvl4pPr lvl="3" rtl="0">
              <a:spcBef>
                <a:spcPts val="1600"/>
              </a:spcBef>
              <a:spcAft>
                <a:spcPts val="0"/>
              </a:spcAft>
              <a:buClr>
                <a:schemeClr val="lt1"/>
              </a:buClr>
              <a:buSzPts val="1400"/>
              <a:buNone/>
              <a:defRPr>
                <a:solidFill>
                  <a:schemeClr val="lt1"/>
                </a:solidFill>
              </a:defRPr>
            </a:lvl4pPr>
            <a:lvl5pPr lvl="4" rtl="0">
              <a:spcBef>
                <a:spcPts val="1600"/>
              </a:spcBef>
              <a:spcAft>
                <a:spcPts val="0"/>
              </a:spcAft>
              <a:buClr>
                <a:schemeClr val="lt1"/>
              </a:buClr>
              <a:buSzPts val="1400"/>
              <a:buNone/>
              <a:defRPr>
                <a:solidFill>
                  <a:schemeClr val="lt1"/>
                </a:solidFill>
              </a:defRPr>
            </a:lvl5pPr>
            <a:lvl6pPr lvl="5" rtl="0">
              <a:spcBef>
                <a:spcPts val="1600"/>
              </a:spcBef>
              <a:spcAft>
                <a:spcPts val="0"/>
              </a:spcAft>
              <a:buClr>
                <a:schemeClr val="lt1"/>
              </a:buClr>
              <a:buSzPts val="1400"/>
              <a:buNone/>
              <a:defRPr>
                <a:solidFill>
                  <a:schemeClr val="lt1"/>
                </a:solidFill>
              </a:defRPr>
            </a:lvl6pPr>
            <a:lvl7pPr lvl="6" rtl="0">
              <a:spcBef>
                <a:spcPts val="1600"/>
              </a:spcBef>
              <a:spcAft>
                <a:spcPts val="0"/>
              </a:spcAft>
              <a:buClr>
                <a:schemeClr val="lt1"/>
              </a:buClr>
              <a:buSzPts val="1400"/>
              <a:buNone/>
              <a:defRPr>
                <a:solidFill>
                  <a:schemeClr val="lt1"/>
                </a:solidFill>
              </a:defRPr>
            </a:lvl7pPr>
            <a:lvl8pPr lvl="7" rtl="0">
              <a:spcBef>
                <a:spcPts val="1600"/>
              </a:spcBef>
              <a:spcAft>
                <a:spcPts val="0"/>
              </a:spcAft>
              <a:buClr>
                <a:schemeClr val="lt1"/>
              </a:buClr>
              <a:buSzPts val="1400"/>
              <a:buNone/>
              <a:defRPr>
                <a:solidFill>
                  <a:schemeClr val="lt1"/>
                </a:solidFill>
              </a:defRPr>
            </a:lvl8pPr>
            <a:lvl9pPr lvl="8" rtl="0">
              <a:spcBef>
                <a:spcPts val="1600"/>
              </a:spcBef>
              <a:spcAft>
                <a:spcPts val="1600"/>
              </a:spcAft>
              <a:buClr>
                <a:schemeClr val="lt1"/>
              </a:buClr>
              <a:buSzPts val="1400"/>
              <a:buNone/>
              <a:defRPr>
                <a:solidFill>
                  <a:schemeClr val="lt1"/>
                </a:solidFill>
              </a:defRPr>
            </a:lvl9pPr>
          </a:lstStyle>
          <a:p/>
        </p:txBody>
      </p:sp>
      <p:sp>
        <p:nvSpPr>
          <p:cNvPr id="120" name="Google Shape;120;p21"/>
          <p:cNvSpPr txBox="1"/>
          <p:nvPr>
            <p:ph idx="2" type="subTitle"/>
          </p:nvPr>
        </p:nvSpPr>
        <p:spPr>
          <a:xfrm>
            <a:off x="2733352" y="2962488"/>
            <a:ext cx="16473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2400"/>
              <a:buFont typeface="Montserrat SemiBold"/>
              <a:buNone/>
              <a:defRPr b="1">
                <a:solidFill>
                  <a:schemeClr val="dk2"/>
                </a:solidFill>
              </a:defRPr>
            </a:lvl1pPr>
            <a:lvl2pPr lvl="1" rtl="0">
              <a:spcBef>
                <a:spcPts val="1600"/>
              </a:spcBef>
              <a:spcAft>
                <a:spcPts val="0"/>
              </a:spcAft>
              <a:buClr>
                <a:schemeClr val="lt1"/>
              </a:buClr>
              <a:buSzPts val="1400"/>
              <a:buNone/>
              <a:defRPr>
                <a:solidFill>
                  <a:schemeClr val="lt1"/>
                </a:solidFill>
              </a:defRPr>
            </a:lvl2pPr>
            <a:lvl3pPr lvl="2" rtl="0">
              <a:spcBef>
                <a:spcPts val="1600"/>
              </a:spcBef>
              <a:spcAft>
                <a:spcPts val="0"/>
              </a:spcAft>
              <a:buClr>
                <a:schemeClr val="lt1"/>
              </a:buClr>
              <a:buSzPts val="1400"/>
              <a:buNone/>
              <a:defRPr>
                <a:solidFill>
                  <a:schemeClr val="lt1"/>
                </a:solidFill>
              </a:defRPr>
            </a:lvl3pPr>
            <a:lvl4pPr lvl="3" rtl="0">
              <a:spcBef>
                <a:spcPts val="1600"/>
              </a:spcBef>
              <a:spcAft>
                <a:spcPts val="0"/>
              </a:spcAft>
              <a:buClr>
                <a:schemeClr val="lt1"/>
              </a:buClr>
              <a:buSzPts val="1400"/>
              <a:buNone/>
              <a:defRPr>
                <a:solidFill>
                  <a:schemeClr val="lt1"/>
                </a:solidFill>
              </a:defRPr>
            </a:lvl4pPr>
            <a:lvl5pPr lvl="4" rtl="0">
              <a:spcBef>
                <a:spcPts val="1600"/>
              </a:spcBef>
              <a:spcAft>
                <a:spcPts val="0"/>
              </a:spcAft>
              <a:buClr>
                <a:schemeClr val="lt1"/>
              </a:buClr>
              <a:buSzPts val="1400"/>
              <a:buNone/>
              <a:defRPr>
                <a:solidFill>
                  <a:schemeClr val="lt1"/>
                </a:solidFill>
              </a:defRPr>
            </a:lvl5pPr>
            <a:lvl6pPr lvl="5" rtl="0">
              <a:spcBef>
                <a:spcPts val="1600"/>
              </a:spcBef>
              <a:spcAft>
                <a:spcPts val="0"/>
              </a:spcAft>
              <a:buClr>
                <a:schemeClr val="lt1"/>
              </a:buClr>
              <a:buSzPts val="1400"/>
              <a:buNone/>
              <a:defRPr>
                <a:solidFill>
                  <a:schemeClr val="lt1"/>
                </a:solidFill>
              </a:defRPr>
            </a:lvl6pPr>
            <a:lvl7pPr lvl="6" rtl="0">
              <a:spcBef>
                <a:spcPts val="1600"/>
              </a:spcBef>
              <a:spcAft>
                <a:spcPts val="0"/>
              </a:spcAft>
              <a:buClr>
                <a:schemeClr val="lt1"/>
              </a:buClr>
              <a:buSzPts val="1400"/>
              <a:buNone/>
              <a:defRPr>
                <a:solidFill>
                  <a:schemeClr val="lt1"/>
                </a:solidFill>
              </a:defRPr>
            </a:lvl7pPr>
            <a:lvl8pPr lvl="7" rtl="0">
              <a:spcBef>
                <a:spcPts val="1600"/>
              </a:spcBef>
              <a:spcAft>
                <a:spcPts val="0"/>
              </a:spcAft>
              <a:buClr>
                <a:schemeClr val="lt1"/>
              </a:buClr>
              <a:buSzPts val="1400"/>
              <a:buNone/>
              <a:defRPr>
                <a:solidFill>
                  <a:schemeClr val="lt1"/>
                </a:solidFill>
              </a:defRPr>
            </a:lvl8pPr>
            <a:lvl9pPr lvl="8" rtl="0">
              <a:spcBef>
                <a:spcPts val="1600"/>
              </a:spcBef>
              <a:spcAft>
                <a:spcPts val="1600"/>
              </a:spcAft>
              <a:buClr>
                <a:schemeClr val="lt1"/>
              </a:buClr>
              <a:buSzPts val="1400"/>
              <a:buNone/>
              <a:defRPr>
                <a:solidFill>
                  <a:schemeClr val="lt1"/>
                </a:solidFill>
              </a:defRPr>
            </a:lvl9pPr>
          </a:lstStyle>
          <a:p/>
        </p:txBody>
      </p:sp>
      <p:sp>
        <p:nvSpPr>
          <p:cNvPr id="121" name="Google Shape;121;p21"/>
          <p:cNvSpPr txBox="1"/>
          <p:nvPr>
            <p:ph idx="3" type="subTitle"/>
          </p:nvPr>
        </p:nvSpPr>
        <p:spPr>
          <a:xfrm>
            <a:off x="4760694" y="2962488"/>
            <a:ext cx="16473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2400"/>
              <a:buFont typeface="Montserrat SemiBold"/>
              <a:buNone/>
              <a:defRPr b="1">
                <a:solidFill>
                  <a:schemeClr val="dk2"/>
                </a:solidFill>
              </a:defRPr>
            </a:lvl1pPr>
            <a:lvl2pPr lvl="1" rtl="0">
              <a:spcBef>
                <a:spcPts val="1600"/>
              </a:spcBef>
              <a:spcAft>
                <a:spcPts val="0"/>
              </a:spcAft>
              <a:buClr>
                <a:schemeClr val="lt1"/>
              </a:buClr>
              <a:buSzPts val="1400"/>
              <a:buNone/>
              <a:defRPr>
                <a:solidFill>
                  <a:schemeClr val="lt1"/>
                </a:solidFill>
              </a:defRPr>
            </a:lvl2pPr>
            <a:lvl3pPr lvl="2" rtl="0">
              <a:spcBef>
                <a:spcPts val="1600"/>
              </a:spcBef>
              <a:spcAft>
                <a:spcPts val="0"/>
              </a:spcAft>
              <a:buClr>
                <a:schemeClr val="lt1"/>
              </a:buClr>
              <a:buSzPts val="1400"/>
              <a:buNone/>
              <a:defRPr>
                <a:solidFill>
                  <a:schemeClr val="lt1"/>
                </a:solidFill>
              </a:defRPr>
            </a:lvl3pPr>
            <a:lvl4pPr lvl="3" rtl="0">
              <a:spcBef>
                <a:spcPts val="1600"/>
              </a:spcBef>
              <a:spcAft>
                <a:spcPts val="0"/>
              </a:spcAft>
              <a:buClr>
                <a:schemeClr val="lt1"/>
              </a:buClr>
              <a:buSzPts val="1400"/>
              <a:buNone/>
              <a:defRPr>
                <a:solidFill>
                  <a:schemeClr val="lt1"/>
                </a:solidFill>
              </a:defRPr>
            </a:lvl4pPr>
            <a:lvl5pPr lvl="4" rtl="0">
              <a:spcBef>
                <a:spcPts val="1600"/>
              </a:spcBef>
              <a:spcAft>
                <a:spcPts val="0"/>
              </a:spcAft>
              <a:buClr>
                <a:schemeClr val="lt1"/>
              </a:buClr>
              <a:buSzPts val="1400"/>
              <a:buNone/>
              <a:defRPr>
                <a:solidFill>
                  <a:schemeClr val="lt1"/>
                </a:solidFill>
              </a:defRPr>
            </a:lvl5pPr>
            <a:lvl6pPr lvl="5" rtl="0">
              <a:spcBef>
                <a:spcPts val="1600"/>
              </a:spcBef>
              <a:spcAft>
                <a:spcPts val="0"/>
              </a:spcAft>
              <a:buClr>
                <a:schemeClr val="lt1"/>
              </a:buClr>
              <a:buSzPts val="1400"/>
              <a:buNone/>
              <a:defRPr>
                <a:solidFill>
                  <a:schemeClr val="lt1"/>
                </a:solidFill>
              </a:defRPr>
            </a:lvl6pPr>
            <a:lvl7pPr lvl="6" rtl="0">
              <a:spcBef>
                <a:spcPts val="1600"/>
              </a:spcBef>
              <a:spcAft>
                <a:spcPts val="0"/>
              </a:spcAft>
              <a:buClr>
                <a:schemeClr val="lt1"/>
              </a:buClr>
              <a:buSzPts val="1400"/>
              <a:buNone/>
              <a:defRPr>
                <a:solidFill>
                  <a:schemeClr val="lt1"/>
                </a:solidFill>
              </a:defRPr>
            </a:lvl7pPr>
            <a:lvl8pPr lvl="7" rtl="0">
              <a:spcBef>
                <a:spcPts val="1600"/>
              </a:spcBef>
              <a:spcAft>
                <a:spcPts val="0"/>
              </a:spcAft>
              <a:buClr>
                <a:schemeClr val="lt1"/>
              </a:buClr>
              <a:buSzPts val="1400"/>
              <a:buNone/>
              <a:defRPr>
                <a:solidFill>
                  <a:schemeClr val="lt1"/>
                </a:solidFill>
              </a:defRPr>
            </a:lvl8pPr>
            <a:lvl9pPr lvl="8" rtl="0">
              <a:spcBef>
                <a:spcPts val="1600"/>
              </a:spcBef>
              <a:spcAft>
                <a:spcPts val="1600"/>
              </a:spcAft>
              <a:buClr>
                <a:schemeClr val="lt1"/>
              </a:buClr>
              <a:buSzPts val="1400"/>
              <a:buNone/>
              <a:defRPr>
                <a:solidFill>
                  <a:schemeClr val="lt1"/>
                </a:solidFill>
              </a:defRPr>
            </a:lvl9pPr>
          </a:lstStyle>
          <a:p/>
        </p:txBody>
      </p:sp>
      <p:sp>
        <p:nvSpPr>
          <p:cNvPr id="122" name="Google Shape;122;p21"/>
          <p:cNvSpPr txBox="1"/>
          <p:nvPr>
            <p:ph idx="4" type="subTitle"/>
          </p:nvPr>
        </p:nvSpPr>
        <p:spPr>
          <a:xfrm>
            <a:off x="6783175" y="2962488"/>
            <a:ext cx="16473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2400"/>
              <a:buFont typeface="Montserrat SemiBold"/>
              <a:buNone/>
              <a:defRPr b="1">
                <a:solidFill>
                  <a:schemeClr val="dk2"/>
                </a:solidFill>
              </a:defRPr>
            </a:lvl1pPr>
            <a:lvl2pPr lvl="1" rtl="0">
              <a:spcBef>
                <a:spcPts val="1600"/>
              </a:spcBef>
              <a:spcAft>
                <a:spcPts val="0"/>
              </a:spcAft>
              <a:buClr>
                <a:schemeClr val="lt1"/>
              </a:buClr>
              <a:buSzPts val="1400"/>
              <a:buNone/>
              <a:defRPr>
                <a:solidFill>
                  <a:schemeClr val="lt1"/>
                </a:solidFill>
              </a:defRPr>
            </a:lvl2pPr>
            <a:lvl3pPr lvl="2" rtl="0">
              <a:spcBef>
                <a:spcPts val="1600"/>
              </a:spcBef>
              <a:spcAft>
                <a:spcPts val="0"/>
              </a:spcAft>
              <a:buClr>
                <a:schemeClr val="lt1"/>
              </a:buClr>
              <a:buSzPts val="1400"/>
              <a:buNone/>
              <a:defRPr>
                <a:solidFill>
                  <a:schemeClr val="lt1"/>
                </a:solidFill>
              </a:defRPr>
            </a:lvl3pPr>
            <a:lvl4pPr lvl="3" rtl="0">
              <a:spcBef>
                <a:spcPts val="1600"/>
              </a:spcBef>
              <a:spcAft>
                <a:spcPts val="0"/>
              </a:spcAft>
              <a:buClr>
                <a:schemeClr val="lt1"/>
              </a:buClr>
              <a:buSzPts val="1400"/>
              <a:buNone/>
              <a:defRPr>
                <a:solidFill>
                  <a:schemeClr val="lt1"/>
                </a:solidFill>
              </a:defRPr>
            </a:lvl4pPr>
            <a:lvl5pPr lvl="4" rtl="0">
              <a:spcBef>
                <a:spcPts val="1600"/>
              </a:spcBef>
              <a:spcAft>
                <a:spcPts val="0"/>
              </a:spcAft>
              <a:buClr>
                <a:schemeClr val="lt1"/>
              </a:buClr>
              <a:buSzPts val="1400"/>
              <a:buNone/>
              <a:defRPr>
                <a:solidFill>
                  <a:schemeClr val="lt1"/>
                </a:solidFill>
              </a:defRPr>
            </a:lvl5pPr>
            <a:lvl6pPr lvl="5" rtl="0">
              <a:spcBef>
                <a:spcPts val="1600"/>
              </a:spcBef>
              <a:spcAft>
                <a:spcPts val="0"/>
              </a:spcAft>
              <a:buClr>
                <a:schemeClr val="lt1"/>
              </a:buClr>
              <a:buSzPts val="1400"/>
              <a:buNone/>
              <a:defRPr>
                <a:solidFill>
                  <a:schemeClr val="lt1"/>
                </a:solidFill>
              </a:defRPr>
            </a:lvl6pPr>
            <a:lvl7pPr lvl="6" rtl="0">
              <a:spcBef>
                <a:spcPts val="1600"/>
              </a:spcBef>
              <a:spcAft>
                <a:spcPts val="0"/>
              </a:spcAft>
              <a:buClr>
                <a:schemeClr val="lt1"/>
              </a:buClr>
              <a:buSzPts val="1400"/>
              <a:buNone/>
              <a:defRPr>
                <a:solidFill>
                  <a:schemeClr val="lt1"/>
                </a:solidFill>
              </a:defRPr>
            </a:lvl7pPr>
            <a:lvl8pPr lvl="7" rtl="0">
              <a:spcBef>
                <a:spcPts val="1600"/>
              </a:spcBef>
              <a:spcAft>
                <a:spcPts val="0"/>
              </a:spcAft>
              <a:buClr>
                <a:schemeClr val="lt1"/>
              </a:buClr>
              <a:buSzPts val="1400"/>
              <a:buNone/>
              <a:defRPr>
                <a:solidFill>
                  <a:schemeClr val="lt1"/>
                </a:solidFill>
              </a:defRPr>
            </a:lvl8pPr>
            <a:lvl9pPr lvl="8" rtl="0">
              <a:spcBef>
                <a:spcPts val="1600"/>
              </a:spcBef>
              <a:spcAft>
                <a:spcPts val="1600"/>
              </a:spcAft>
              <a:buClr>
                <a:schemeClr val="lt1"/>
              </a:buClr>
              <a:buSzPts val="1400"/>
              <a:buNone/>
              <a:defRPr>
                <a:solidFill>
                  <a:schemeClr val="lt1"/>
                </a:solidFill>
              </a:defRPr>
            </a:lvl9pPr>
          </a:lstStyle>
          <a:p/>
        </p:txBody>
      </p:sp>
      <p:sp>
        <p:nvSpPr>
          <p:cNvPr id="123" name="Google Shape;123;p21"/>
          <p:cNvSpPr txBox="1"/>
          <p:nvPr>
            <p:ph idx="5" type="subTitle"/>
          </p:nvPr>
        </p:nvSpPr>
        <p:spPr>
          <a:xfrm>
            <a:off x="714237" y="3381247"/>
            <a:ext cx="1645800" cy="1146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solidFill>
                  <a:schemeClr val="accent2"/>
                </a:solidFill>
              </a:defRPr>
            </a:lvl1pPr>
            <a:lvl2pPr lvl="1" rtl="0" algn="ctr">
              <a:spcBef>
                <a:spcPts val="160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124" name="Google Shape;124;p21"/>
          <p:cNvSpPr txBox="1"/>
          <p:nvPr>
            <p:ph idx="6" type="subTitle"/>
          </p:nvPr>
        </p:nvSpPr>
        <p:spPr>
          <a:xfrm>
            <a:off x="2734102" y="3381247"/>
            <a:ext cx="1645800" cy="1146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solidFill>
                  <a:schemeClr val="accent2"/>
                </a:solidFill>
              </a:defRPr>
            </a:lvl1pPr>
            <a:lvl2pPr lvl="1" rtl="0" algn="ctr">
              <a:spcBef>
                <a:spcPts val="160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125" name="Google Shape;125;p21"/>
          <p:cNvSpPr txBox="1"/>
          <p:nvPr>
            <p:ph idx="7" type="subTitle"/>
          </p:nvPr>
        </p:nvSpPr>
        <p:spPr>
          <a:xfrm>
            <a:off x="4761444" y="3381247"/>
            <a:ext cx="1645800" cy="1146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solidFill>
                  <a:schemeClr val="accent2"/>
                </a:solidFill>
              </a:defRPr>
            </a:lvl1pPr>
            <a:lvl2pPr lvl="1" rtl="0" algn="ctr">
              <a:spcBef>
                <a:spcPts val="160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126" name="Google Shape;126;p21"/>
          <p:cNvSpPr txBox="1"/>
          <p:nvPr>
            <p:ph idx="8" type="subTitle"/>
          </p:nvPr>
        </p:nvSpPr>
        <p:spPr>
          <a:xfrm>
            <a:off x="6783925" y="3381247"/>
            <a:ext cx="1645800" cy="1146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solidFill>
                  <a:schemeClr val="accent2"/>
                </a:solidFill>
              </a:defRPr>
            </a:lvl1pPr>
            <a:lvl2pPr lvl="1" rtl="0" algn="ctr">
              <a:spcBef>
                <a:spcPts val="160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six columns">
  <p:cSld name="CUSTOM_5_1_2">
    <p:bg>
      <p:bgPr>
        <a:solidFill>
          <a:schemeClr val="lt1"/>
        </a:solidFill>
      </p:bgPr>
    </p:bg>
    <p:spTree>
      <p:nvGrpSpPr>
        <p:cNvPr id="127" name="Shape 127"/>
        <p:cNvGrpSpPr/>
        <p:nvPr/>
      </p:nvGrpSpPr>
      <p:grpSpPr>
        <a:xfrm>
          <a:off x="0" y="0"/>
          <a:ext cx="0" cy="0"/>
          <a:chOff x="0" y="0"/>
          <a:chExt cx="0" cy="0"/>
        </a:xfrm>
      </p:grpSpPr>
      <p:sp>
        <p:nvSpPr>
          <p:cNvPr id="128" name="Google Shape;128;p22"/>
          <p:cNvSpPr txBox="1"/>
          <p:nvPr>
            <p:ph type="title"/>
          </p:nvPr>
        </p:nvSpPr>
        <p:spPr>
          <a:xfrm>
            <a:off x="1897350" y="448056"/>
            <a:ext cx="53493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2800"/>
              <a:buFont typeface="Montserrat ExtraBold"/>
              <a:buNone/>
              <a:defRPr>
                <a:solidFill>
                  <a:schemeClr val="dk2"/>
                </a:solidFill>
                <a:latin typeface="Montserrat ExtraBold"/>
                <a:ea typeface="Montserrat ExtraBold"/>
                <a:cs typeface="Montserrat ExtraBold"/>
                <a:sym typeface="Montserrat ExtraBold"/>
              </a:defRPr>
            </a:lvl1pPr>
            <a:lvl2pPr lvl="1" rtl="0" algn="ctr">
              <a:spcBef>
                <a:spcPts val="0"/>
              </a:spcBef>
              <a:spcAft>
                <a:spcPts val="0"/>
              </a:spcAft>
              <a:buClr>
                <a:schemeClr val="lt1"/>
              </a:buClr>
              <a:buSzPts val="2800"/>
              <a:buFont typeface="Montserrat ExtraBold"/>
              <a:buNone/>
              <a:defRPr>
                <a:solidFill>
                  <a:schemeClr val="lt1"/>
                </a:solidFill>
                <a:latin typeface="Montserrat ExtraBold"/>
                <a:ea typeface="Montserrat ExtraBold"/>
                <a:cs typeface="Montserrat ExtraBold"/>
                <a:sym typeface="Montserrat ExtraBold"/>
              </a:defRPr>
            </a:lvl2pPr>
            <a:lvl3pPr lvl="2" rtl="0" algn="ctr">
              <a:spcBef>
                <a:spcPts val="0"/>
              </a:spcBef>
              <a:spcAft>
                <a:spcPts val="0"/>
              </a:spcAft>
              <a:buClr>
                <a:schemeClr val="lt1"/>
              </a:buClr>
              <a:buSzPts val="2800"/>
              <a:buFont typeface="Montserrat ExtraBold"/>
              <a:buNone/>
              <a:defRPr>
                <a:solidFill>
                  <a:schemeClr val="lt1"/>
                </a:solidFill>
                <a:latin typeface="Montserrat ExtraBold"/>
                <a:ea typeface="Montserrat ExtraBold"/>
                <a:cs typeface="Montserrat ExtraBold"/>
                <a:sym typeface="Montserrat ExtraBold"/>
              </a:defRPr>
            </a:lvl3pPr>
            <a:lvl4pPr lvl="3" rtl="0" algn="ctr">
              <a:spcBef>
                <a:spcPts val="0"/>
              </a:spcBef>
              <a:spcAft>
                <a:spcPts val="0"/>
              </a:spcAft>
              <a:buClr>
                <a:schemeClr val="lt1"/>
              </a:buClr>
              <a:buSzPts val="2800"/>
              <a:buFont typeface="Montserrat ExtraBold"/>
              <a:buNone/>
              <a:defRPr>
                <a:solidFill>
                  <a:schemeClr val="lt1"/>
                </a:solidFill>
                <a:latin typeface="Montserrat ExtraBold"/>
                <a:ea typeface="Montserrat ExtraBold"/>
                <a:cs typeface="Montserrat ExtraBold"/>
                <a:sym typeface="Montserrat ExtraBold"/>
              </a:defRPr>
            </a:lvl4pPr>
            <a:lvl5pPr lvl="4" rtl="0" algn="ctr">
              <a:spcBef>
                <a:spcPts val="0"/>
              </a:spcBef>
              <a:spcAft>
                <a:spcPts val="0"/>
              </a:spcAft>
              <a:buClr>
                <a:schemeClr val="lt1"/>
              </a:buClr>
              <a:buSzPts val="2800"/>
              <a:buFont typeface="Montserrat ExtraBold"/>
              <a:buNone/>
              <a:defRPr>
                <a:solidFill>
                  <a:schemeClr val="lt1"/>
                </a:solidFill>
                <a:latin typeface="Montserrat ExtraBold"/>
                <a:ea typeface="Montserrat ExtraBold"/>
                <a:cs typeface="Montserrat ExtraBold"/>
                <a:sym typeface="Montserrat ExtraBold"/>
              </a:defRPr>
            </a:lvl5pPr>
            <a:lvl6pPr lvl="5" rtl="0" algn="ctr">
              <a:spcBef>
                <a:spcPts val="0"/>
              </a:spcBef>
              <a:spcAft>
                <a:spcPts val="0"/>
              </a:spcAft>
              <a:buClr>
                <a:schemeClr val="lt1"/>
              </a:buClr>
              <a:buSzPts val="2800"/>
              <a:buFont typeface="Montserrat ExtraBold"/>
              <a:buNone/>
              <a:defRPr>
                <a:solidFill>
                  <a:schemeClr val="lt1"/>
                </a:solidFill>
                <a:latin typeface="Montserrat ExtraBold"/>
                <a:ea typeface="Montserrat ExtraBold"/>
                <a:cs typeface="Montserrat ExtraBold"/>
                <a:sym typeface="Montserrat ExtraBold"/>
              </a:defRPr>
            </a:lvl6pPr>
            <a:lvl7pPr lvl="6" rtl="0" algn="ctr">
              <a:spcBef>
                <a:spcPts val="0"/>
              </a:spcBef>
              <a:spcAft>
                <a:spcPts val="0"/>
              </a:spcAft>
              <a:buClr>
                <a:schemeClr val="lt1"/>
              </a:buClr>
              <a:buSzPts val="2800"/>
              <a:buFont typeface="Montserrat ExtraBold"/>
              <a:buNone/>
              <a:defRPr>
                <a:solidFill>
                  <a:schemeClr val="lt1"/>
                </a:solidFill>
                <a:latin typeface="Montserrat ExtraBold"/>
                <a:ea typeface="Montserrat ExtraBold"/>
                <a:cs typeface="Montserrat ExtraBold"/>
                <a:sym typeface="Montserrat ExtraBold"/>
              </a:defRPr>
            </a:lvl7pPr>
            <a:lvl8pPr lvl="7" rtl="0" algn="ctr">
              <a:spcBef>
                <a:spcPts val="0"/>
              </a:spcBef>
              <a:spcAft>
                <a:spcPts val="0"/>
              </a:spcAft>
              <a:buClr>
                <a:schemeClr val="lt1"/>
              </a:buClr>
              <a:buSzPts val="2800"/>
              <a:buFont typeface="Montserrat ExtraBold"/>
              <a:buNone/>
              <a:defRPr>
                <a:solidFill>
                  <a:schemeClr val="lt1"/>
                </a:solidFill>
                <a:latin typeface="Montserrat ExtraBold"/>
                <a:ea typeface="Montserrat ExtraBold"/>
                <a:cs typeface="Montserrat ExtraBold"/>
                <a:sym typeface="Montserrat ExtraBold"/>
              </a:defRPr>
            </a:lvl8pPr>
            <a:lvl9pPr lvl="8" rtl="0" algn="ctr">
              <a:spcBef>
                <a:spcPts val="0"/>
              </a:spcBef>
              <a:spcAft>
                <a:spcPts val="0"/>
              </a:spcAft>
              <a:buClr>
                <a:schemeClr val="lt1"/>
              </a:buClr>
              <a:buSzPts val="2800"/>
              <a:buFont typeface="Montserrat ExtraBold"/>
              <a:buNone/>
              <a:defRPr>
                <a:solidFill>
                  <a:schemeClr val="lt1"/>
                </a:solidFill>
                <a:latin typeface="Montserrat ExtraBold"/>
                <a:ea typeface="Montserrat ExtraBold"/>
                <a:cs typeface="Montserrat ExtraBold"/>
                <a:sym typeface="Montserrat ExtraBold"/>
              </a:defRPr>
            </a:lvl9pPr>
          </a:lstStyle>
          <a:p/>
        </p:txBody>
      </p:sp>
      <p:sp>
        <p:nvSpPr>
          <p:cNvPr id="129" name="Google Shape;129;p22"/>
          <p:cNvSpPr txBox="1"/>
          <p:nvPr>
            <p:ph idx="1" type="subTitle"/>
          </p:nvPr>
        </p:nvSpPr>
        <p:spPr>
          <a:xfrm>
            <a:off x="1212425" y="3519127"/>
            <a:ext cx="1644000" cy="4233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2400"/>
              <a:buFont typeface="Montserrat SemiBold"/>
              <a:buNone/>
              <a:defRPr b="1">
                <a:solidFill>
                  <a:schemeClr val="dk2"/>
                </a:solidFill>
              </a:defRPr>
            </a:lvl1pPr>
            <a:lvl2pPr lvl="1" rtl="0">
              <a:spcBef>
                <a:spcPts val="1600"/>
              </a:spcBef>
              <a:spcAft>
                <a:spcPts val="0"/>
              </a:spcAft>
              <a:buClr>
                <a:schemeClr val="lt1"/>
              </a:buClr>
              <a:buSzPts val="1400"/>
              <a:buNone/>
              <a:defRPr>
                <a:solidFill>
                  <a:schemeClr val="lt1"/>
                </a:solidFill>
              </a:defRPr>
            </a:lvl2pPr>
            <a:lvl3pPr lvl="2" rtl="0">
              <a:spcBef>
                <a:spcPts val="1600"/>
              </a:spcBef>
              <a:spcAft>
                <a:spcPts val="0"/>
              </a:spcAft>
              <a:buClr>
                <a:schemeClr val="lt1"/>
              </a:buClr>
              <a:buSzPts val="1400"/>
              <a:buNone/>
              <a:defRPr>
                <a:solidFill>
                  <a:schemeClr val="lt1"/>
                </a:solidFill>
              </a:defRPr>
            </a:lvl3pPr>
            <a:lvl4pPr lvl="3" rtl="0">
              <a:spcBef>
                <a:spcPts val="1600"/>
              </a:spcBef>
              <a:spcAft>
                <a:spcPts val="0"/>
              </a:spcAft>
              <a:buClr>
                <a:schemeClr val="lt1"/>
              </a:buClr>
              <a:buSzPts val="1400"/>
              <a:buNone/>
              <a:defRPr>
                <a:solidFill>
                  <a:schemeClr val="lt1"/>
                </a:solidFill>
              </a:defRPr>
            </a:lvl4pPr>
            <a:lvl5pPr lvl="4" rtl="0">
              <a:spcBef>
                <a:spcPts val="1600"/>
              </a:spcBef>
              <a:spcAft>
                <a:spcPts val="0"/>
              </a:spcAft>
              <a:buClr>
                <a:schemeClr val="lt1"/>
              </a:buClr>
              <a:buSzPts val="1400"/>
              <a:buNone/>
              <a:defRPr>
                <a:solidFill>
                  <a:schemeClr val="lt1"/>
                </a:solidFill>
              </a:defRPr>
            </a:lvl5pPr>
            <a:lvl6pPr lvl="5" rtl="0">
              <a:spcBef>
                <a:spcPts val="1600"/>
              </a:spcBef>
              <a:spcAft>
                <a:spcPts val="0"/>
              </a:spcAft>
              <a:buClr>
                <a:schemeClr val="lt1"/>
              </a:buClr>
              <a:buSzPts val="1400"/>
              <a:buNone/>
              <a:defRPr>
                <a:solidFill>
                  <a:schemeClr val="lt1"/>
                </a:solidFill>
              </a:defRPr>
            </a:lvl6pPr>
            <a:lvl7pPr lvl="6" rtl="0">
              <a:spcBef>
                <a:spcPts val="1600"/>
              </a:spcBef>
              <a:spcAft>
                <a:spcPts val="0"/>
              </a:spcAft>
              <a:buClr>
                <a:schemeClr val="lt1"/>
              </a:buClr>
              <a:buSzPts val="1400"/>
              <a:buNone/>
              <a:defRPr>
                <a:solidFill>
                  <a:schemeClr val="lt1"/>
                </a:solidFill>
              </a:defRPr>
            </a:lvl7pPr>
            <a:lvl8pPr lvl="7" rtl="0">
              <a:spcBef>
                <a:spcPts val="1600"/>
              </a:spcBef>
              <a:spcAft>
                <a:spcPts val="0"/>
              </a:spcAft>
              <a:buClr>
                <a:schemeClr val="lt1"/>
              </a:buClr>
              <a:buSzPts val="1400"/>
              <a:buNone/>
              <a:defRPr>
                <a:solidFill>
                  <a:schemeClr val="lt1"/>
                </a:solidFill>
              </a:defRPr>
            </a:lvl8pPr>
            <a:lvl9pPr lvl="8" rtl="0">
              <a:spcBef>
                <a:spcPts val="1600"/>
              </a:spcBef>
              <a:spcAft>
                <a:spcPts val="1600"/>
              </a:spcAft>
              <a:buClr>
                <a:schemeClr val="lt1"/>
              </a:buClr>
              <a:buSzPts val="1400"/>
              <a:buNone/>
              <a:defRPr>
                <a:solidFill>
                  <a:schemeClr val="lt1"/>
                </a:solidFill>
              </a:defRPr>
            </a:lvl9pPr>
          </a:lstStyle>
          <a:p/>
        </p:txBody>
      </p:sp>
      <p:sp>
        <p:nvSpPr>
          <p:cNvPr id="130" name="Google Shape;130;p22"/>
          <p:cNvSpPr txBox="1"/>
          <p:nvPr>
            <p:ph idx="2" type="subTitle"/>
          </p:nvPr>
        </p:nvSpPr>
        <p:spPr>
          <a:xfrm>
            <a:off x="3750104" y="3519124"/>
            <a:ext cx="1644000" cy="4233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2400"/>
              <a:buFont typeface="Montserrat SemiBold"/>
              <a:buNone/>
              <a:defRPr b="1">
                <a:solidFill>
                  <a:schemeClr val="dk2"/>
                </a:solidFill>
              </a:defRPr>
            </a:lvl1pPr>
            <a:lvl2pPr lvl="1" rtl="0">
              <a:spcBef>
                <a:spcPts val="1600"/>
              </a:spcBef>
              <a:spcAft>
                <a:spcPts val="0"/>
              </a:spcAft>
              <a:buClr>
                <a:schemeClr val="lt1"/>
              </a:buClr>
              <a:buSzPts val="1400"/>
              <a:buNone/>
              <a:defRPr>
                <a:solidFill>
                  <a:schemeClr val="lt1"/>
                </a:solidFill>
              </a:defRPr>
            </a:lvl2pPr>
            <a:lvl3pPr lvl="2" rtl="0">
              <a:spcBef>
                <a:spcPts val="1600"/>
              </a:spcBef>
              <a:spcAft>
                <a:spcPts val="0"/>
              </a:spcAft>
              <a:buClr>
                <a:schemeClr val="lt1"/>
              </a:buClr>
              <a:buSzPts val="1400"/>
              <a:buNone/>
              <a:defRPr>
                <a:solidFill>
                  <a:schemeClr val="lt1"/>
                </a:solidFill>
              </a:defRPr>
            </a:lvl3pPr>
            <a:lvl4pPr lvl="3" rtl="0">
              <a:spcBef>
                <a:spcPts val="1600"/>
              </a:spcBef>
              <a:spcAft>
                <a:spcPts val="0"/>
              </a:spcAft>
              <a:buClr>
                <a:schemeClr val="lt1"/>
              </a:buClr>
              <a:buSzPts val="1400"/>
              <a:buNone/>
              <a:defRPr>
                <a:solidFill>
                  <a:schemeClr val="lt1"/>
                </a:solidFill>
              </a:defRPr>
            </a:lvl4pPr>
            <a:lvl5pPr lvl="4" rtl="0">
              <a:spcBef>
                <a:spcPts val="1600"/>
              </a:spcBef>
              <a:spcAft>
                <a:spcPts val="0"/>
              </a:spcAft>
              <a:buClr>
                <a:schemeClr val="lt1"/>
              </a:buClr>
              <a:buSzPts val="1400"/>
              <a:buNone/>
              <a:defRPr>
                <a:solidFill>
                  <a:schemeClr val="lt1"/>
                </a:solidFill>
              </a:defRPr>
            </a:lvl5pPr>
            <a:lvl6pPr lvl="5" rtl="0">
              <a:spcBef>
                <a:spcPts val="1600"/>
              </a:spcBef>
              <a:spcAft>
                <a:spcPts val="0"/>
              </a:spcAft>
              <a:buClr>
                <a:schemeClr val="lt1"/>
              </a:buClr>
              <a:buSzPts val="1400"/>
              <a:buNone/>
              <a:defRPr>
                <a:solidFill>
                  <a:schemeClr val="lt1"/>
                </a:solidFill>
              </a:defRPr>
            </a:lvl6pPr>
            <a:lvl7pPr lvl="6" rtl="0">
              <a:spcBef>
                <a:spcPts val="1600"/>
              </a:spcBef>
              <a:spcAft>
                <a:spcPts val="0"/>
              </a:spcAft>
              <a:buClr>
                <a:schemeClr val="lt1"/>
              </a:buClr>
              <a:buSzPts val="1400"/>
              <a:buNone/>
              <a:defRPr>
                <a:solidFill>
                  <a:schemeClr val="lt1"/>
                </a:solidFill>
              </a:defRPr>
            </a:lvl7pPr>
            <a:lvl8pPr lvl="7" rtl="0">
              <a:spcBef>
                <a:spcPts val="1600"/>
              </a:spcBef>
              <a:spcAft>
                <a:spcPts val="0"/>
              </a:spcAft>
              <a:buClr>
                <a:schemeClr val="lt1"/>
              </a:buClr>
              <a:buSzPts val="1400"/>
              <a:buNone/>
              <a:defRPr>
                <a:solidFill>
                  <a:schemeClr val="lt1"/>
                </a:solidFill>
              </a:defRPr>
            </a:lvl8pPr>
            <a:lvl9pPr lvl="8" rtl="0">
              <a:spcBef>
                <a:spcPts val="1600"/>
              </a:spcBef>
              <a:spcAft>
                <a:spcPts val="1600"/>
              </a:spcAft>
              <a:buClr>
                <a:schemeClr val="lt1"/>
              </a:buClr>
              <a:buSzPts val="1400"/>
              <a:buNone/>
              <a:defRPr>
                <a:solidFill>
                  <a:schemeClr val="lt1"/>
                </a:solidFill>
              </a:defRPr>
            </a:lvl9pPr>
          </a:lstStyle>
          <a:p/>
        </p:txBody>
      </p:sp>
      <p:sp>
        <p:nvSpPr>
          <p:cNvPr id="131" name="Google Shape;131;p22"/>
          <p:cNvSpPr txBox="1"/>
          <p:nvPr>
            <p:ph idx="3" type="subTitle"/>
          </p:nvPr>
        </p:nvSpPr>
        <p:spPr>
          <a:xfrm>
            <a:off x="6287575" y="3519124"/>
            <a:ext cx="1644000" cy="4233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2400"/>
              <a:buFont typeface="Montserrat SemiBold"/>
              <a:buNone/>
              <a:defRPr b="1">
                <a:solidFill>
                  <a:schemeClr val="dk2"/>
                </a:solidFill>
              </a:defRPr>
            </a:lvl1pPr>
            <a:lvl2pPr lvl="1" rtl="0">
              <a:spcBef>
                <a:spcPts val="1600"/>
              </a:spcBef>
              <a:spcAft>
                <a:spcPts val="0"/>
              </a:spcAft>
              <a:buClr>
                <a:schemeClr val="lt1"/>
              </a:buClr>
              <a:buSzPts val="1400"/>
              <a:buNone/>
              <a:defRPr>
                <a:solidFill>
                  <a:schemeClr val="lt1"/>
                </a:solidFill>
              </a:defRPr>
            </a:lvl2pPr>
            <a:lvl3pPr lvl="2" rtl="0">
              <a:spcBef>
                <a:spcPts val="1600"/>
              </a:spcBef>
              <a:spcAft>
                <a:spcPts val="0"/>
              </a:spcAft>
              <a:buClr>
                <a:schemeClr val="lt1"/>
              </a:buClr>
              <a:buSzPts val="1400"/>
              <a:buNone/>
              <a:defRPr>
                <a:solidFill>
                  <a:schemeClr val="lt1"/>
                </a:solidFill>
              </a:defRPr>
            </a:lvl3pPr>
            <a:lvl4pPr lvl="3" rtl="0">
              <a:spcBef>
                <a:spcPts val="1600"/>
              </a:spcBef>
              <a:spcAft>
                <a:spcPts val="0"/>
              </a:spcAft>
              <a:buClr>
                <a:schemeClr val="lt1"/>
              </a:buClr>
              <a:buSzPts val="1400"/>
              <a:buNone/>
              <a:defRPr>
                <a:solidFill>
                  <a:schemeClr val="lt1"/>
                </a:solidFill>
              </a:defRPr>
            </a:lvl4pPr>
            <a:lvl5pPr lvl="4" rtl="0">
              <a:spcBef>
                <a:spcPts val="1600"/>
              </a:spcBef>
              <a:spcAft>
                <a:spcPts val="0"/>
              </a:spcAft>
              <a:buClr>
                <a:schemeClr val="lt1"/>
              </a:buClr>
              <a:buSzPts val="1400"/>
              <a:buNone/>
              <a:defRPr>
                <a:solidFill>
                  <a:schemeClr val="lt1"/>
                </a:solidFill>
              </a:defRPr>
            </a:lvl5pPr>
            <a:lvl6pPr lvl="5" rtl="0">
              <a:spcBef>
                <a:spcPts val="1600"/>
              </a:spcBef>
              <a:spcAft>
                <a:spcPts val="0"/>
              </a:spcAft>
              <a:buClr>
                <a:schemeClr val="lt1"/>
              </a:buClr>
              <a:buSzPts val="1400"/>
              <a:buNone/>
              <a:defRPr>
                <a:solidFill>
                  <a:schemeClr val="lt1"/>
                </a:solidFill>
              </a:defRPr>
            </a:lvl6pPr>
            <a:lvl7pPr lvl="6" rtl="0">
              <a:spcBef>
                <a:spcPts val="1600"/>
              </a:spcBef>
              <a:spcAft>
                <a:spcPts val="0"/>
              </a:spcAft>
              <a:buClr>
                <a:schemeClr val="lt1"/>
              </a:buClr>
              <a:buSzPts val="1400"/>
              <a:buNone/>
              <a:defRPr>
                <a:solidFill>
                  <a:schemeClr val="lt1"/>
                </a:solidFill>
              </a:defRPr>
            </a:lvl7pPr>
            <a:lvl8pPr lvl="7" rtl="0">
              <a:spcBef>
                <a:spcPts val="1600"/>
              </a:spcBef>
              <a:spcAft>
                <a:spcPts val="0"/>
              </a:spcAft>
              <a:buClr>
                <a:schemeClr val="lt1"/>
              </a:buClr>
              <a:buSzPts val="1400"/>
              <a:buNone/>
              <a:defRPr>
                <a:solidFill>
                  <a:schemeClr val="lt1"/>
                </a:solidFill>
              </a:defRPr>
            </a:lvl8pPr>
            <a:lvl9pPr lvl="8" rtl="0">
              <a:spcBef>
                <a:spcPts val="1600"/>
              </a:spcBef>
              <a:spcAft>
                <a:spcPts val="1600"/>
              </a:spcAft>
              <a:buClr>
                <a:schemeClr val="lt1"/>
              </a:buClr>
              <a:buSzPts val="1400"/>
              <a:buNone/>
              <a:defRPr>
                <a:solidFill>
                  <a:schemeClr val="lt1"/>
                </a:solidFill>
              </a:defRPr>
            </a:lvl9pPr>
          </a:lstStyle>
          <a:p/>
        </p:txBody>
      </p:sp>
      <p:sp>
        <p:nvSpPr>
          <p:cNvPr id="132" name="Google Shape;132;p22"/>
          <p:cNvSpPr txBox="1"/>
          <p:nvPr>
            <p:ph idx="4" type="subTitle"/>
          </p:nvPr>
        </p:nvSpPr>
        <p:spPr>
          <a:xfrm>
            <a:off x="1212425" y="1741650"/>
            <a:ext cx="1644000" cy="4233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2400"/>
              <a:buFont typeface="Montserrat SemiBold"/>
              <a:buNone/>
              <a:defRPr b="1">
                <a:solidFill>
                  <a:schemeClr val="dk2"/>
                </a:solidFill>
              </a:defRPr>
            </a:lvl1pPr>
            <a:lvl2pPr lvl="1" rtl="0">
              <a:spcBef>
                <a:spcPts val="1600"/>
              </a:spcBef>
              <a:spcAft>
                <a:spcPts val="0"/>
              </a:spcAft>
              <a:buClr>
                <a:schemeClr val="lt1"/>
              </a:buClr>
              <a:buSzPts val="1400"/>
              <a:buNone/>
              <a:defRPr>
                <a:solidFill>
                  <a:schemeClr val="lt1"/>
                </a:solidFill>
              </a:defRPr>
            </a:lvl2pPr>
            <a:lvl3pPr lvl="2" rtl="0">
              <a:spcBef>
                <a:spcPts val="1600"/>
              </a:spcBef>
              <a:spcAft>
                <a:spcPts val="0"/>
              </a:spcAft>
              <a:buClr>
                <a:schemeClr val="lt1"/>
              </a:buClr>
              <a:buSzPts val="1400"/>
              <a:buNone/>
              <a:defRPr>
                <a:solidFill>
                  <a:schemeClr val="lt1"/>
                </a:solidFill>
              </a:defRPr>
            </a:lvl3pPr>
            <a:lvl4pPr lvl="3" rtl="0">
              <a:spcBef>
                <a:spcPts val="1600"/>
              </a:spcBef>
              <a:spcAft>
                <a:spcPts val="0"/>
              </a:spcAft>
              <a:buClr>
                <a:schemeClr val="lt1"/>
              </a:buClr>
              <a:buSzPts val="1400"/>
              <a:buNone/>
              <a:defRPr>
                <a:solidFill>
                  <a:schemeClr val="lt1"/>
                </a:solidFill>
              </a:defRPr>
            </a:lvl4pPr>
            <a:lvl5pPr lvl="4" rtl="0">
              <a:spcBef>
                <a:spcPts val="1600"/>
              </a:spcBef>
              <a:spcAft>
                <a:spcPts val="0"/>
              </a:spcAft>
              <a:buClr>
                <a:schemeClr val="lt1"/>
              </a:buClr>
              <a:buSzPts val="1400"/>
              <a:buNone/>
              <a:defRPr>
                <a:solidFill>
                  <a:schemeClr val="lt1"/>
                </a:solidFill>
              </a:defRPr>
            </a:lvl5pPr>
            <a:lvl6pPr lvl="5" rtl="0">
              <a:spcBef>
                <a:spcPts val="1600"/>
              </a:spcBef>
              <a:spcAft>
                <a:spcPts val="0"/>
              </a:spcAft>
              <a:buClr>
                <a:schemeClr val="lt1"/>
              </a:buClr>
              <a:buSzPts val="1400"/>
              <a:buNone/>
              <a:defRPr>
                <a:solidFill>
                  <a:schemeClr val="lt1"/>
                </a:solidFill>
              </a:defRPr>
            </a:lvl6pPr>
            <a:lvl7pPr lvl="6" rtl="0">
              <a:spcBef>
                <a:spcPts val="1600"/>
              </a:spcBef>
              <a:spcAft>
                <a:spcPts val="0"/>
              </a:spcAft>
              <a:buClr>
                <a:schemeClr val="lt1"/>
              </a:buClr>
              <a:buSzPts val="1400"/>
              <a:buNone/>
              <a:defRPr>
                <a:solidFill>
                  <a:schemeClr val="lt1"/>
                </a:solidFill>
              </a:defRPr>
            </a:lvl7pPr>
            <a:lvl8pPr lvl="7" rtl="0">
              <a:spcBef>
                <a:spcPts val="1600"/>
              </a:spcBef>
              <a:spcAft>
                <a:spcPts val="0"/>
              </a:spcAft>
              <a:buClr>
                <a:schemeClr val="lt1"/>
              </a:buClr>
              <a:buSzPts val="1400"/>
              <a:buNone/>
              <a:defRPr>
                <a:solidFill>
                  <a:schemeClr val="lt1"/>
                </a:solidFill>
              </a:defRPr>
            </a:lvl8pPr>
            <a:lvl9pPr lvl="8" rtl="0">
              <a:spcBef>
                <a:spcPts val="1600"/>
              </a:spcBef>
              <a:spcAft>
                <a:spcPts val="1600"/>
              </a:spcAft>
              <a:buClr>
                <a:schemeClr val="lt1"/>
              </a:buClr>
              <a:buSzPts val="1400"/>
              <a:buNone/>
              <a:defRPr>
                <a:solidFill>
                  <a:schemeClr val="lt1"/>
                </a:solidFill>
              </a:defRPr>
            </a:lvl9pPr>
          </a:lstStyle>
          <a:p/>
        </p:txBody>
      </p:sp>
      <p:sp>
        <p:nvSpPr>
          <p:cNvPr id="133" name="Google Shape;133;p22"/>
          <p:cNvSpPr txBox="1"/>
          <p:nvPr>
            <p:ph idx="5" type="subTitle"/>
          </p:nvPr>
        </p:nvSpPr>
        <p:spPr>
          <a:xfrm>
            <a:off x="3750000" y="1741650"/>
            <a:ext cx="1644000" cy="4233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2400"/>
              <a:buFont typeface="Montserrat SemiBold"/>
              <a:buNone/>
              <a:defRPr b="1">
                <a:solidFill>
                  <a:schemeClr val="dk2"/>
                </a:solidFill>
              </a:defRPr>
            </a:lvl1pPr>
            <a:lvl2pPr lvl="1" rtl="0">
              <a:spcBef>
                <a:spcPts val="1600"/>
              </a:spcBef>
              <a:spcAft>
                <a:spcPts val="0"/>
              </a:spcAft>
              <a:buClr>
                <a:schemeClr val="lt1"/>
              </a:buClr>
              <a:buSzPts val="1400"/>
              <a:buNone/>
              <a:defRPr>
                <a:solidFill>
                  <a:schemeClr val="lt1"/>
                </a:solidFill>
              </a:defRPr>
            </a:lvl2pPr>
            <a:lvl3pPr lvl="2" rtl="0">
              <a:spcBef>
                <a:spcPts val="1600"/>
              </a:spcBef>
              <a:spcAft>
                <a:spcPts val="0"/>
              </a:spcAft>
              <a:buClr>
                <a:schemeClr val="lt1"/>
              </a:buClr>
              <a:buSzPts val="1400"/>
              <a:buNone/>
              <a:defRPr>
                <a:solidFill>
                  <a:schemeClr val="lt1"/>
                </a:solidFill>
              </a:defRPr>
            </a:lvl3pPr>
            <a:lvl4pPr lvl="3" rtl="0">
              <a:spcBef>
                <a:spcPts val="1600"/>
              </a:spcBef>
              <a:spcAft>
                <a:spcPts val="0"/>
              </a:spcAft>
              <a:buClr>
                <a:schemeClr val="lt1"/>
              </a:buClr>
              <a:buSzPts val="1400"/>
              <a:buNone/>
              <a:defRPr>
                <a:solidFill>
                  <a:schemeClr val="lt1"/>
                </a:solidFill>
              </a:defRPr>
            </a:lvl4pPr>
            <a:lvl5pPr lvl="4" rtl="0">
              <a:spcBef>
                <a:spcPts val="1600"/>
              </a:spcBef>
              <a:spcAft>
                <a:spcPts val="0"/>
              </a:spcAft>
              <a:buClr>
                <a:schemeClr val="lt1"/>
              </a:buClr>
              <a:buSzPts val="1400"/>
              <a:buNone/>
              <a:defRPr>
                <a:solidFill>
                  <a:schemeClr val="lt1"/>
                </a:solidFill>
              </a:defRPr>
            </a:lvl5pPr>
            <a:lvl6pPr lvl="5" rtl="0">
              <a:spcBef>
                <a:spcPts val="1600"/>
              </a:spcBef>
              <a:spcAft>
                <a:spcPts val="0"/>
              </a:spcAft>
              <a:buClr>
                <a:schemeClr val="lt1"/>
              </a:buClr>
              <a:buSzPts val="1400"/>
              <a:buNone/>
              <a:defRPr>
                <a:solidFill>
                  <a:schemeClr val="lt1"/>
                </a:solidFill>
              </a:defRPr>
            </a:lvl6pPr>
            <a:lvl7pPr lvl="6" rtl="0">
              <a:spcBef>
                <a:spcPts val="1600"/>
              </a:spcBef>
              <a:spcAft>
                <a:spcPts val="0"/>
              </a:spcAft>
              <a:buClr>
                <a:schemeClr val="lt1"/>
              </a:buClr>
              <a:buSzPts val="1400"/>
              <a:buNone/>
              <a:defRPr>
                <a:solidFill>
                  <a:schemeClr val="lt1"/>
                </a:solidFill>
              </a:defRPr>
            </a:lvl7pPr>
            <a:lvl8pPr lvl="7" rtl="0">
              <a:spcBef>
                <a:spcPts val="1600"/>
              </a:spcBef>
              <a:spcAft>
                <a:spcPts val="0"/>
              </a:spcAft>
              <a:buClr>
                <a:schemeClr val="lt1"/>
              </a:buClr>
              <a:buSzPts val="1400"/>
              <a:buNone/>
              <a:defRPr>
                <a:solidFill>
                  <a:schemeClr val="lt1"/>
                </a:solidFill>
              </a:defRPr>
            </a:lvl8pPr>
            <a:lvl9pPr lvl="8" rtl="0">
              <a:spcBef>
                <a:spcPts val="1600"/>
              </a:spcBef>
              <a:spcAft>
                <a:spcPts val="1600"/>
              </a:spcAft>
              <a:buClr>
                <a:schemeClr val="lt1"/>
              </a:buClr>
              <a:buSzPts val="1400"/>
              <a:buNone/>
              <a:defRPr>
                <a:solidFill>
                  <a:schemeClr val="lt1"/>
                </a:solidFill>
              </a:defRPr>
            </a:lvl9pPr>
          </a:lstStyle>
          <a:p/>
        </p:txBody>
      </p:sp>
      <p:sp>
        <p:nvSpPr>
          <p:cNvPr id="134" name="Google Shape;134;p22"/>
          <p:cNvSpPr txBox="1"/>
          <p:nvPr>
            <p:ph idx="6" type="subTitle"/>
          </p:nvPr>
        </p:nvSpPr>
        <p:spPr>
          <a:xfrm>
            <a:off x="6287575" y="1741650"/>
            <a:ext cx="1644000" cy="4233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2400"/>
              <a:buFont typeface="Montserrat SemiBold"/>
              <a:buNone/>
              <a:defRPr b="1">
                <a:solidFill>
                  <a:schemeClr val="dk2"/>
                </a:solidFill>
              </a:defRPr>
            </a:lvl1pPr>
            <a:lvl2pPr lvl="1" rtl="0">
              <a:spcBef>
                <a:spcPts val="1600"/>
              </a:spcBef>
              <a:spcAft>
                <a:spcPts val="0"/>
              </a:spcAft>
              <a:buClr>
                <a:schemeClr val="lt1"/>
              </a:buClr>
              <a:buSzPts val="1400"/>
              <a:buNone/>
              <a:defRPr>
                <a:solidFill>
                  <a:schemeClr val="lt1"/>
                </a:solidFill>
              </a:defRPr>
            </a:lvl2pPr>
            <a:lvl3pPr lvl="2" rtl="0">
              <a:spcBef>
                <a:spcPts val="1600"/>
              </a:spcBef>
              <a:spcAft>
                <a:spcPts val="0"/>
              </a:spcAft>
              <a:buClr>
                <a:schemeClr val="lt1"/>
              </a:buClr>
              <a:buSzPts val="1400"/>
              <a:buNone/>
              <a:defRPr>
                <a:solidFill>
                  <a:schemeClr val="lt1"/>
                </a:solidFill>
              </a:defRPr>
            </a:lvl3pPr>
            <a:lvl4pPr lvl="3" rtl="0">
              <a:spcBef>
                <a:spcPts val="1600"/>
              </a:spcBef>
              <a:spcAft>
                <a:spcPts val="0"/>
              </a:spcAft>
              <a:buClr>
                <a:schemeClr val="lt1"/>
              </a:buClr>
              <a:buSzPts val="1400"/>
              <a:buNone/>
              <a:defRPr>
                <a:solidFill>
                  <a:schemeClr val="lt1"/>
                </a:solidFill>
              </a:defRPr>
            </a:lvl4pPr>
            <a:lvl5pPr lvl="4" rtl="0">
              <a:spcBef>
                <a:spcPts val="1600"/>
              </a:spcBef>
              <a:spcAft>
                <a:spcPts val="0"/>
              </a:spcAft>
              <a:buClr>
                <a:schemeClr val="lt1"/>
              </a:buClr>
              <a:buSzPts val="1400"/>
              <a:buNone/>
              <a:defRPr>
                <a:solidFill>
                  <a:schemeClr val="lt1"/>
                </a:solidFill>
              </a:defRPr>
            </a:lvl5pPr>
            <a:lvl6pPr lvl="5" rtl="0">
              <a:spcBef>
                <a:spcPts val="1600"/>
              </a:spcBef>
              <a:spcAft>
                <a:spcPts val="0"/>
              </a:spcAft>
              <a:buClr>
                <a:schemeClr val="lt1"/>
              </a:buClr>
              <a:buSzPts val="1400"/>
              <a:buNone/>
              <a:defRPr>
                <a:solidFill>
                  <a:schemeClr val="lt1"/>
                </a:solidFill>
              </a:defRPr>
            </a:lvl6pPr>
            <a:lvl7pPr lvl="6" rtl="0">
              <a:spcBef>
                <a:spcPts val="1600"/>
              </a:spcBef>
              <a:spcAft>
                <a:spcPts val="0"/>
              </a:spcAft>
              <a:buClr>
                <a:schemeClr val="lt1"/>
              </a:buClr>
              <a:buSzPts val="1400"/>
              <a:buNone/>
              <a:defRPr>
                <a:solidFill>
                  <a:schemeClr val="lt1"/>
                </a:solidFill>
              </a:defRPr>
            </a:lvl7pPr>
            <a:lvl8pPr lvl="7" rtl="0">
              <a:spcBef>
                <a:spcPts val="1600"/>
              </a:spcBef>
              <a:spcAft>
                <a:spcPts val="0"/>
              </a:spcAft>
              <a:buClr>
                <a:schemeClr val="lt1"/>
              </a:buClr>
              <a:buSzPts val="1400"/>
              <a:buNone/>
              <a:defRPr>
                <a:solidFill>
                  <a:schemeClr val="lt1"/>
                </a:solidFill>
              </a:defRPr>
            </a:lvl8pPr>
            <a:lvl9pPr lvl="8" rtl="0">
              <a:spcBef>
                <a:spcPts val="1600"/>
              </a:spcBef>
              <a:spcAft>
                <a:spcPts val="1600"/>
              </a:spcAft>
              <a:buClr>
                <a:schemeClr val="lt1"/>
              </a:buClr>
              <a:buSzPts val="1400"/>
              <a:buNone/>
              <a:defRPr>
                <a:solidFill>
                  <a:schemeClr val="lt1"/>
                </a:solidFill>
              </a:defRPr>
            </a:lvl9pPr>
          </a:lstStyle>
          <a:p/>
        </p:txBody>
      </p:sp>
      <p:sp>
        <p:nvSpPr>
          <p:cNvPr id="135" name="Google Shape;135;p22"/>
          <p:cNvSpPr txBox="1"/>
          <p:nvPr>
            <p:ph idx="7" type="subTitle"/>
          </p:nvPr>
        </p:nvSpPr>
        <p:spPr>
          <a:xfrm>
            <a:off x="1212850" y="2164923"/>
            <a:ext cx="1643400" cy="600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solidFill>
                  <a:schemeClr val="accent2"/>
                </a:solidFill>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36" name="Google Shape;136;p22"/>
          <p:cNvSpPr txBox="1"/>
          <p:nvPr>
            <p:ph idx="8" type="subTitle"/>
          </p:nvPr>
        </p:nvSpPr>
        <p:spPr>
          <a:xfrm>
            <a:off x="3750520" y="2164925"/>
            <a:ext cx="1643400" cy="603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solidFill>
                  <a:schemeClr val="accent2"/>
                </a:solidFill>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37" name="Google Shape;137;p22"/>
          <p:cNvSpPr txBox="1"/>
          <p:nvPr>
            <p:ph idx="9" type="subTitle"/>
          </p:nvPr>
        </p:nvSpPr>
        <p:spPr>
          <a:xfrm>
            <a:off x="6287991" y="2164925"/>
            <a:ext cx="1643100" cy="603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solidFill>
                  <a:schemeClr val="accent2"/>
                </a:solidFill>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38" name="Google Shape;138;p22"/>
          <p:cNvSpPr txBox="1"/>
          <p:nvPr>
            <p:ph idx="13" type="subTitle"/>
          </p:nvPr>
        </p:nvSpPr>
        <p:spPr>
          <a:xfrm>
            <a:off x="1212841" y="3938700"/>
            <a:ext cx="1643400" cy="603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solidFill>
                  <a:schemeClr val="accent2"/>
                </a:solidFill>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39" name="Google Shape;139;p22"/>
          <p:cNvSpPr txBox="1"/>
          <p:nvPr>
            <p:ph idx="14" type="subTitle"/>
          </p:nvPr>
        </p:nvSpPr>
        <p:spPr>
          <a:xfrm>
            <a:off x="3750520" y="3938697"/>
            <a:ext cx="1643400" cy="603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solidFill>
                  <a:schemeClr val="accent2"/>
                </a:solidFill>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40" name="Google Shape;140;p22"/>
          <p:cNvSpPr txBox="1"/>
          <p:nvPr>
            <p:ph idx="15" type="subTitle"/>
          </p:nvPr>
        </p:nvSpPr>
        <p:spPr>
          <a:xfrm>
            <a:off x="6287991" y="3938697"/>
            <a:ext cx="1643100" cy="603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solidFill>
                  <a:schemeClr val="accent2"/>
                </a:solidFill>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2">
  <p:cSld name="CUSTOM_1">
    <p:bg>
      <p:bgPr>
        <a:solidFill>
          <a:schemeClr val="lt1"/>
        </a:solidFill>
      </p:bgPr>
    </p:bg>
    <p:spTree>
      <p:nvGrpSpPr>
        <p:cNvPr id="141" name="Shape 141"/>
        <p:cNvGrpSpPr/>
        <p:nvPr/>
      </p:nvGrpSpPr>
      <p:grpSpPr>
        <a:xfrm>
          <a:off x="0" y="0"/>
          <a:ext cx="0" cy="0"/>
          <a:chOff x="0" y="0"/>
          <a:chExt cx="0" cy="0"/>
        </a:xfrm>
      </p:grpSpPr>
      <p:sp>
        <p:nvSpPr>
          <p:cNvPr id="142" name="Google Shape;142;p23"/>
          <p:cNvSpPr txBox="1"/>
          <p:nvPr>
            <p:ph type="title"/>
          </p:nvPr>
        </p:nvSpPr>
        <p:spPr>
          <a:xfrm>
            <a:off x="713225" y="1538700"/>
            <a:ext cx="3858900" cy="10329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7200"/>
              <a:buFont typeface="Montserrat Black"/>
              <a:buNone/>
              <a:defRPr sz="7200">
                <a:solidFill>
                  <a:schemeClr val="dk2"/>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43" name="Google Shape;143;p23"/>
          <p:cNvSpPr txBox="1"/>
          <p:nvPr>
            <p:ph idx="1" type="subTitle"/>
          </p:nvPr>
        </p:nvSpPr>
        <p:spPr>
          <a:xfrm>
            <a:off x="714675" y="2703965"/>
            <a:ext cx="3534000" cy="12345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2">
  <p:cSld name="BIG_NUMBER_1">
    <p:bg>
      <p:bgPr>
        <a:solidFill>
          <a:schemeClr val="dk2"/>
        </a:solidFill>
      </p:bgPr>
    </p:bg>
    <p:spTree>
      <p:nvGrpSpPr>
        <p:cNvPr id="144" name="Shape 144"/>
        <p:cNvGrpSpPr/>
        <p:nvPr/>
      </p:nvGrpSpPr>
      <p:grpSpPr>
        <a:xfrm>
          <a:off x="0" y="0"/>
          <a:ext cx="0" cy="0"/>
          <a:chOff x="0" y="0"/>
          <a:chExt cx="0" cy="0"/>
        </a:xfrm>
      </p:grpSpPr>
      <p:sp>
        <p:nvSpPr>
          <p:cNvPr id="145" name="Google Shape;145;p24"/>
          <p:cNvSpPr txBox="1"/>
          <p:nvPr>
            <p:ph hasCustomPrompt="1" type="title"/>
          </p:nvPr>
        </p:nvSpPr>
        <p:spPr>
          <a:xfrm>
            <a:off x="713250" y="1516408"/>
            <a:ext cx="7717500" cy="1090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2000"/>
              <a:buNone/>
              <a:defRPr sz="7200">
                <a:solidFill>
                  <a:schemeClr val="lt1"/>
                </a:solidFill>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46" name="Google Shape;146;p24"/>
          <p:cNvSpPr txBox="1"/>
          <p:nvPr>
            <p:ph idx="1" type="subTitle"/>
          </p:nvPr>
        </p:nvSpPr>
        <p:spPr>
          <a:xfrm>
            <a:off x="2179500" y="3099092"/>
            <a:ext cx="4785000" cy="528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solidFill>
                  <a:schemeClr val="lt1"/>
                </a:solidFill>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ig numbers 2">
  <p:cSld name="CUSTOM_1_4_1_1_1_2">
    <p:bg>
      <p:bgPr>
        <a:solidFill>
          <a:schemeClr val="lt1"/>
        </a:solidFill>
      </p:bgPr>
    </p:bg>
    <p:spTree>
      <p:nvGrpSpPr>
        <p:cNvPr id="147" name="Shape 147"/>
        <p:cNvGrpSpPr/>
        <p:nvPr/>
      </p:nvGrpSpPr>
      <p:grpSpPr>
        <a:xfrm>
          <a:off x="0" y="0"/>
          <a:ext cx="0" cy="0"/>
          <a:chOff x="0" y="0"/>
          <a:chExt cx="0" cy="0"/>
        </a:xfrm>
      </p:grpSpPr>
      <p:sp>
        <p:nvSpPr>
          <p:cNvPr id="148" name="Google Shape;148;p25"/>
          <p:cNvSpPr txBox="1"/>
          <p:nvPr>
            <p:ph hasCustomPrompt="1" type="title"/>
          </p:nvPr>
        </p:nvSpPr>
        <p:spPr>
          <a:xfrm>
            <a:off x="1535778" y="539500"/>
            <a:ext cx="6072600" cy="75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800"/>
              <a:buNone/>
              <a:defRPr sz="4800"/>
            </a:lvl1pPr>
            <a:lvl2pPr lvl="1" rtl="0" algn="ctr">
              <a:spcBef>
                <a:spcPts val="0"/>
              </a:spcBef>
              <a:spcAft>
                <a:spcPts val="0"/>
              </a:spcAft>
              <a:buSzPts val="4800"/>
              <a:buFont typeface="Montserrat ExtraBold"/>
              <a:buNone/>
              <a:defRPr sz="4800">
                <a:latin typeface="Montserrat ExtraBold"/>
                <a:ea typeface="Montserrat ExtraBold"/>
                <a:cs typeface="Montserrat ExtraBold"/>
                <a:sym typeface="Montserrat ExtraBold"/>
              </a:defRPr>
            </a:lvl2pPr>
            <a:lvl3pPr lvl="2" rtl="0" algn="ctr">
              <a:spcBef>
                <a:spcPts val="0"/>
              </a:spcBef>
              <a:spcAft>
                <a:spcPts val="0"/>
              </a:spcAft>
              <a:buSzPts val="4800"/>
              <a:buFont typeface="Montserrat ExtraBold"/>
              <a:buNone/>
              <a:defRPr sz="4800">
                <a:latin typeface="Montserrat ExtraBold"/>
                <a:ea typeface="Montserrat ExtraBold"/>
                <a:cs typeface="Montserrat ExtraBold"/>
                <a:sym typeface="Montserrat ExtraBold"/>
              </a:defRPr>
            </a:lvl3pPr>
            <a:lvl4pPr lvl="3" rtl="0" algn="ctr">
              <a:spcBef>
                <a:spcPts val="0"/>
              </a:spcBef>
              <a:spcAft>
                <a:spcPts val="0"/>
              </a:spcAft>
              <a:buSzPts val="4800"/>
              <a:buFont typeface="Montserrat ExtraBold"/>
              <a:buNone/>
              <a:defRPr sz="4800">
                <a:latin typeface="Montserrat ExtraBold"/>
                <a:ea typeface="Montserrat ExtraBold"/>
                <a:cs typeface="Montserrat ExtraBold"/>
                <a:sym typeface="Montserrat ExtraBold"/>
              </a:defRPr>
            </a:lvl4pPr>
            <a:lvl5pPr lvl="4" rtl="0" algn="ctr">
              <a:spcBef>
                <a:spcPts val="0"/>
              </a:spcBef>
              <a:spcAft>
                <a:spcPts val="0"/>
              </a:spcAft>
              <a:buSzPts val="4800"/>
              <a:buFont typeface="Montserrat ExtraBold"/>
              <a:buNone/>
              <a:defRPr sz="4800">
                <a:latin typeface="Montserrat ExtraBold"/>
                <a:ea typeface="Montserrat ExtraBold"/>
                <a:cs typeface="Montserrat ExtraBold"/>
                <a:sym typeface="Montserrat ExtraBold"/>
              </a:defRPr>
            </a:lvl5pPr>
            <a:lvl6pPr lvl="5" rtl="0" algn="ctr">
              <a:spcBef>
                <a:spcPts val="0"/>
              </a:spcBef>
              <a:spcAft>
                <a:spcPts val="0"/>
              </a:spcAft>
              <a:buSzPts val="4800"/>
              <a:buFont typeface="Montserrat ExtraBold"/>
              <a:buNone/>
              <a:defRPr sz="4800">
                <a:latin typeface="Montserrat ExtraBold"/>
                <a:ea typeface="Montserrat ExtraBold"/>
                <a:cs typeface="Montserrat ExtraBold"/>
                <a:sym typeface="Montserrat ExtraBold"/>
              </a:defRPr>
            </a:lvl6pPr>
            <a:lvl7pPr lvl="6" rtl="0" algn="ctr">
              <a:spcBef>
                <a:spcPts val="0"/>
              </a:spcBef>
              <a:spcAft>
                <a:spcPts val="0"/>
              </a:spcAft>
              <a:buSzPts val="4800"/>
              <a:buFont typeface="Montserrat ExtraBold"/>
              <a:buNone/>
              <a:defRPr sz="4800">
                <a:latin typeface="Montserrat ExtraBold"/>
                <a:ea typeface="Montserrat ExtraBold"/>
                <a:cs typeface="Montserrat ExtraBold"/>
                <a:sym typeface="Montserrat ExtraBold"/>
              </a:defRPr>
            </a:lvl7pPr>
            <a:lvl8pPr lvl="7" rtl="0" algn="ctr">
              <a:spcBef>
                <a:spcPts val="0"/>
              </a:spcBef>
              <a:spcAft>
                <a:spcPts val="0"/>
              </a:spcAft>
              <a:buSzPts val="4800"/>
              <a:buFont typeface="Montserrat ExtraBold"/>
              <a:buNone/>
              <a:defRPr sz="4800">
                <a:latin typeface="Montserrat ExtraBold"/>
                <a:ea typeface="Montserrat ExtraBold"/>
                <a:cs typeface="Montserrat ExtraBold"/>
                <a:sym typeface="Montserrat ExtraBold"/>
              </a:defRPr>
            </a:lvl8pPr>
            <a:lvl9pPr lvl="8" rtl="0" algn="ctr">
              <a:spcBef>
                <a:spcPts val="0"/>
              </a:spcBef>
              <a:spcAft>
                <a:spcPts val="0"/>
              </a:spcAft>
              <a:buSzPts val="4800"/>
              <a:buFont typeface="Montserrat ExtraBold"/>
              <a:buNone/>
              <a:defRPr sz="4800">
                <a:latin typeface="Montserrat ExtraBold"/>
                <a:ea typeface="Montserrat ExtraBold"/>
                <a:cs typeface="Montserrat ExtraBold"/>
                <a:sym typeface="Montserrat ExtraBold"/>
              </a:defRPr>
            </a:lvl9pPr>
          </a:lstStyle>
          <a:p>
            <a:r>
              <a:t>xx%</a:t>
            </a:r>
          </a:p>
        </p:txBody>
      </p:sp>
      <p:sp>
        <p:nvSpPr>
          <p:cNvPr id="149" name="Google Shape;149;p25"/>
          <p:cNvSpPr txBox="1"/>
          <p:nvPr>
            <p:ph idx="1" type="subTitle"/>
          </p:nvPr>
        </p:nvSpPr>
        <p:spPr>
          <a:xfrm>
            <a:off x="1535622" y="1333921"/>
            <a:ext cx="6072600" cy="330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Font typeface="Roboto"/>
              <a:buNone/>
              <a:defRPr sz="1400"/>
            </a:lvl1pPr>
            <a:lvl2pPr lvl="1" rtl="0">
              <a:spcBef>
                <a:spcPts val="1600"/>
              </a:spcBef>
              <a:spcAft>
                <a:spcPts val="0"/>
              </a:spcAft>
              <a:buSzPts val="1400"/>
              <a:buFont typeface="Roboto"/>
              <a:buNone/>
              <a:defRPr>
                <a:latin typeface="Roboto"/>
                <a:ea typeface="Roboto"/>
                <a:cs typeface="Roboto"/>
                <a:sym typeface="Roboto"/>
              </a:defRPr>
            </a:lvl2pPr>
            <a:lvl3pPr lvl="2" rtl="0">
              <a:spcBef>
                <a:spcPts val="1600"/>
              </a:spcBef>
              <a:spcAft>
                <a:spcPts val="0"/>
              </a:spcAft>
              <a:buSzPts val="1400"/>
              <a:buFont typeface="Roboto"/>
              <a:buNone/>
              <a:defRPr>
                <a:latin typeface="Roboto"/>
                <a:ea typeface="Roboto"/>
                <a:cs typeface="Roboto"/>
                <a:sym typeface="Roboto"/>
              </a:defRPr>
            </a:lvl3pPr>
            <a:lvl4pPr lvl="3" rtl="0">
              <a:spcBef>
                <a:spcPts val="1600"/>
              </a:spcBef>
              <a:spcAft>
                <a:spcPts val="0"/>
              </a:spcAft>
              <a:buSzPts val="1400"/>
              <a:buFont typeface="Roboto"/>
              <a:buNone/>
              <a:defRPr>
                <a:latin typeface="Roboto"/>
                <a:ea typeface="Roboto"/>
                <a:cs typeface="Roboto"/>
                <a:sym typeface="Roboto"/>
              </a:defRPr>
            </a:lvl4pPr>
            <a:lvl5pPr lvl="4" rtl="0">
              <a:spcBef>
                <a:spcPts val="1600"/>
              </a:spcBef>
              <a:spcAft>
                <a:spcPts val="0"/>
              </a:spcAft>
              <a:buSzPts val="1400"/>
              <a:buFont typeface="Roboto"/>
              <a:buNone/>
              <a:defRPr>
                <a:latin typeface="Roboto"/>
                <a:ea typeface="Roboto"/>
                <a:cs typeface="Roboto"/>
                <a:sym typeface="Roboto"/>
              </a:defRPr>
            </a:lvl5pPr>
            <a:lvl6pPr lvl="5" rtl="0">
              <a:spcBef>
                <a:spcPts val="1600"/>
              </a:spcBef>
              <a:spcAft>
                <a:spcPts val="0"/>
              </a:spcAft>
              <a:buSzPts val="1400"/>
              <a:buFont typeface="Roboto"/>
              <a:buNone/>
              <a:defRPr>
                <a:latin typeface="Roboto"/>
                <a:ea typeface="Roboto"/>
                <a:cs typeface="Roboto"/>
                <a:sym typeface="Roboto"/>
              </a:defRPr>
            </a:lvl6pPr>
            <a:lvl7pPr lvl="6" rtl="0">
              <a:spcBef>
                <a:spcPts val="1600"/>
              </a:spcBef>
              <a:spcAft>
                <a:spcPts val="0"/>
              </a:spcAft>
              <a:buSzPts val="1400"/>
              <a:buFont typeface="Roboto"/>
              <a:buNone/>
              <a:defRPr>
                <a:latin typeface="Roboto"/>
                <a:ea typeface="Roboto"/>
                <a:cs typeface="Roboto"/>
                <a:sym typeface="Roboto"/>
              </a:defRPr>
            </a:lvl7pPr>
            <a:lvl8pPr lvl="7" rtl="0">
              <a:spcBef>
                <a:spcPts val="1600"/>
              </a:spcBef>
              <a:spcAft>
                <a:spcPts val="0"/>
              </a:spcAft>
              <a:buSzPts val="1400"/>
              <a:buFont typeface="Roboto"/>
              <a:buNone/>
              <a:defRPr>
                <a:latin typeface="Roboto"/>
                <a:ea typeface="Roboto"/>
                <a:cs typeface="Roboto"/>
                <a:sym typeface="Roboto"/>
              </a:defRPr>
            </a:lvl8pPr>
            <a:lvl9pPr lvl="8" rtl="0">
              <a:spcBef>
                <a:spcPts val="1600"/>
              </a:spcBef>
              <a:spcAft>
                <a:spcPts val="1600"/>
              </a:spcAft>
              <a:buSzPts val="1400"/>
              <a:buFont typeface="Roboto"/>
              <a:buNone/>
              <a:defRPr>
                <a:latin typeface="Roboto"/>
                <a:ea typeface="Roboto"/>
                <a:cs typeface="Roboto"/>
                <a:sym typeface="Roboto"/>
              </a:defRPr>
            </a:lvl9pPr>
          </a:lstStyle>
          <a:p/>
        </p:txBody>
      </p:sp>
      <p:sp>
        <p:nvSpPr>
          <p:cNvPr id="150" name="Google Shape;150;p25"/>
          <p:cNvSpPr txBox="1"/>
          <p:nvPr>
            <p:ph hasCustomPrompt="1" idx="2" type="title"/>
          </p:nvPr>
        </p:nvSpPr>
        <p:spPr>
          <a:xfrm>
            <a:off x="1535778" y="1995839"/>
            <a:ext cx="6072600" cy="75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800"/>
              <a:buNone/>
              <a:defRPr sz="4800"/>
            </a:lvl1pPr>
            <a:lvl2pPr lvl="1" rtl="0" algn="ctr">
              <a:spcBef>
                <a:spcPts val="0"/>
              </a:spcBef>
              <a:spcAft>
                <a:spcPts val="0"/>
              </a:spcAft>
              <a:buSzPts val="4800"/>
              <a:buFont typeface="Montserrat ExtraBold"/>
              <a:buNone/>
              <a:defRPr sz="4800">
                <a:latin typeface="Montserrat ExtraBold"/>
                <a:ea typeface="Montserrat ExtraBold"/>
                <a:cs typeface="Montserrat ExtraBold"/>
                <a:sym typeface="Montserrat ExtraBold"/>
              </a:defRPr>
            </a:lvl2pPr>
            <a:lvl3pPr lvl="2" rtl="0" algn="ctr">
              <a:spcBef>
                <a:spcPts val="0"/>
              </a:spcBef>
              <a:spcAft>
                <a:spcPts val="0"/>
              </a:spcAft>
              <a:buSzPts val="4800"/>
              <a:buFont typeface="Montserrat ExtraBold"/>
              <a:buNone/>
              <a:defRPr sz="4800">
                <a:latin typeface="Montserrat ExtraBold"/>
                <a:ea typeface="Montserrat ExtraBold"/>
                <a:cs typeface="Montserrat ExtraBold"/>
                <a:sym typeface="Montserrat ExtraBold"/>
              </a:defRPr>
            </a:lvl3pPr>
            <a:lvl4pPr lvl="3" rtl="0" algn="ctr">
              <a:spcBef>
                <a:spcPts val="0"/>
              </a:spcBef>
              <a:spcAft>
                <a:spcPts val="0"/>
              </a:spcAft>
              <a:buSzPts val="4800"/>
              <a:buFont typeface="Montserrat ExtraBold"/>
              <a:buNone/>
              <a:defRPr sz="4800">
                <a:latin typeface="Montserrat ExtraBold"/>
                <a:ea typeface="Montserrat ExtraBold"/>
                <a:cs typeface="Montserrat ExtraBold"/>
                <a:sym typeface="Montserrat ExtraBold"/>
              </a:defRPr>
            </a:lvl4pPr>
            <a:lvl5pPr lvl="4" rtl="0" algn="ctr">
              <a:spcBef>
                <a:spcPts val="0"/>
              </a:spcBef>
              <a:spcAft>
                <a:spcPts val="0"/>
              </a:spcAft>
              <a:buSzPts val="4800"/>
              <a:buFont typeface="Montserrat ExtraBold"/>
              <a:buNone/>
              <a:defRPr sz="4800">
                <a:latin typeface="Montserrat ExtraBold"/>
                <a:ea typeface="Montserrat ExtraBold"/>
                <a:cs typeface="Montserrat ExtraBold"/>
                <a:sym typeface="Montserrat ExtraBold"/>
              </a:defRPr>
            </a:lvl5pPr>
            <a:lvl6pPr lvl="5" rtl="0" algn="ctr">
              <a:spcBef>
                <a:spcPts val="0"/>
              </a:spcBef>
              <a:spcAft>
                <a:spcPts val="0"/>
              </a:spcAft>
              <a:buSzPts val="4800"/>
              <a:buFont typeface="Montserrat ExtraBold"/>
              <a:buNone/>
              <a:defRPr sz="4800">
                <a:latin typeface="Montserrat ExtraBold"/>
                <a:ea typeface="Montserrat ExtraBold"/>
                <a:cs typeface="Montserrat ExtraBold"/>
                <a:sym typeface="Montserrat ExtraBold"/>
              </a:defRPr>
            </a:lvl6pPr>
            <a:lvl7pPr lvl="6" rtl="0" algn="ctr">
              <a:spcBef>
                <a:spcPts val="0"/>
              </a:spcBef>
              <a:spcAft>
                <a:spcPts val="0"/>
              </a:spcAft>
              <a:buSzPts val="4800"/>
              <a:buFont typeface="Montserrat ExtraBold"/>
              <a:buNone/>
              <a:defRPr sz="4800">
                <a:latin typeface="Montserrat ExtraBold"/>
                <a:ea typeface="Montserrat ExtraBold"/>
                <a:cs typeface="Montserrat ExtraBold"/>
                <a:sym typeface="Montserrat ExtraBold"/>
              </a:defRPr>
            </a:lvl7pPr>
            <a:lvl8pPr lvl="7" rtl="0" algn="ctr">
              <a:spcBef>
                <a:spcPts val="0"/>
              </a:spcBef>
              <a:spcAft>
                <a:spcPts val="0"/>
              </a:spcAft>
              <a:buSzPts val="4800"/>
              <a:buFont typeface="Montserrat ExtraBold"/>
              <a:buNone/>
              <a:defRPr sz="4800">
                <a:latin typeface="Montserrat ExtraBold"/>
                <a:ea typeface="Montserrat ExtraBold"/>
                <a:cs typeface="Montserrat ExtraBold"/>
                <a:sym typeface="Montserrat ExtraBold"/>
              </a:defRPr>
            </a:lvl8pPr>
            <a:lvl9pPr lvl="8" rtl="0" algn="ctr">
              <a:spcBef>
                <a:spcPts val="0"/>
              </a:spcBef>
              <a:spcAft>
                <a:spcPts val="0"/>
              </a:spcAft>
              <a:buSzPts val="4800"/>
              <a:buFont typeface="Montserrat ExtraBold"/>
              <a:buNone/>
              <a:defRPr sz="4800">
                <a:latin typeface="Montserrat ExtraBold"/>
                <a:ea typeface="Montserrat ExtraBold"/>
                <a:cs typeface="Montserrat ExtraBold"/>
                <a:sym typeface="Montserrat ExtraBold"/>
              </a:defRPr>
            </a:lvl9pPr>
          </a:lstStyle>
          <a:p>
            <a:r>
              <a:t>xx%</a:t>
            </a:r>
          </a:p>
        </p:txBody>
      </p:sp>
      <p:sp>
        <p:nvSpPr>
          <p:cNvPr id="151" name="Google Shape;151;p25"/>
          <p:cNvSpPr txBox="1"/>
          <p:nvPr>
            <p:ph idx="3" type="subTitle"/>
          </p:nvPr>
        </p:nvSpPr>
        <p:spPr>
          <a:xfrm>
            <a:off x="1535622" y="2785308"/>
            <a:ext cx="6072600" cy="330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Font typeface="Roboto"/>
              <a:buNone/>
              <a:defRPr sz="1400"/>
            </a:lvl1pPr>
            <a:lvl2pPr lvl="1" rtl="0">
              <a:spcBef>
                <a:spcPts val="1600"/>
              </a:spcBef>
              <a:spcAft>
                <a:spcPts val="0"/>
              </a:spcAft>
              <a:buSzPts val="1400"/>
              <a:buFont typeface="Roboto"/>
              <a:buNone/>
              <a:defRPr>
                <a:latin typeface="Roboto"/>
                <a:ea typeface="Roboto"/>
                <a:cs typeface="Roboto"/>
                <a:sym typeface="Roboto"/>
              </a:defRPr>
            </a:lvl2pPr>
            <a:lvl3pPr lvl="2" rtl="0">
              <a:spcBef>
                <a:spcPts val="1600"/>
              </a:spcBef>
              <a:spcAft>
                <a:spcPts val="0"/>
              </a:spcAft>
              <a:buSzPts val="1400"/>
              <a:buFont typeface="Roboto"/>
              <a:buNone/>
              <a:defRPr>
                <a:latin typeface="Roboto"/>
                <a:ea typeface="Roboto"/>
                <a:cs typeface="Roboto"/>
                <a:sym typeface="Roboto"/>
              </a:defRPr>
            </a:lvl3pPr>
            <a:lvl4pPr lvl="3" rtl="0">
              <a:spcBef>
                <a:spcPts val="1600"/>
              </a:spcBef>
              <a:spcAft>
                <a:spcPts val="0"/>
              </a:spcAft>
              <a:buSzPts val="1400"/>
              <a:buFont typeface="Roboto"/>
              <a:buNone/>
              <a:defRPr>
                <a:latin typeface="Roboto"/>
                <a:ea typeface="Roboto"/>
                <a:cs typeface="Roboto"/>
                <a:sym typeface="Roboto"/>
              </a:defRPr>
            </a:lvl4pPr>
            <a:lvl5pPr lvl="4" rtl="0">
              <a:spcBef>
                <a:spcPts val="1600"/>
              </a:spcBef>
              <a:spcAft>
                <a:spcPts val="0"/>
              </a:spcAft>
              <a:buSzPts val="1400"/>
              <a:buFont typeface="Roboto"/>
              <a:buNone/>
              <a:defRPr>
                <a:latin typeface="Roboto"/>
                <a:ea typeface="Roboto"/>
                <a:cs typeface="Roboto"/>
                <a:sym typeface="Roboto"/>
              </a:defRPr>
            </a:lvl5pPr>
            <a:lvl6pPr lvl="5" rtl="0">
              <a:spcBef>
                <a:spcPts val="1600"/>
              </a:spcBef>
              <a:spcAft>
                <a:spcPts val="0"/>
              </a:spcAft>
              <a:buSzPts val="1400"/>
              <a:buFont typeface="Roboto"/>
              <a:buNone/>
              <a:defRPr>
                <a:latin typeface="Roboto"/>
                <a:ea typeface="Roboto"/>
                <a:cs typeface="Roboto"/>
                <a:sym typeface="Roboto"/>
              </a:defRPr>
            </a:lvl6pPr>
            <a:lvl7pPr lvl="6" rtl="0">
              <a:spcBef>
                <a:spcPts val="1600"/>
              </a:spcBef>
              <a:spcAft>
                <a:spcPts val="0"/>
              </a:spcAft>
              <a:buSzPts val="1400"/>
              <a:buFont typeface="Roboto"/>
              <a:buNone/>
              <a:defRPr>
                <a:latin typeface="Roboto"/>
                <a:ea typeface="Roboto"/>
                <a:cs typeface="Roboto"/>
                <a:sym typeface="Roboto"/>
              </a:defRPr>
            </a:lvl7pPr>
            <a:lvl8pPr lvl="7" rtl="0">
              <a:spcBef>
                <a:spcPts val="1600"/>
              </a:spcBef>
              <a:spcAft>
                <a:spcPts val="0"/>
              </a:spcAft>
              <a:buSzPts val="1400"/>
              <a:buFont typeface="Roboto"/>
              <a:buNone/>
              <a:defRPr>
                <a:latin typeface="Roboto"/>
                <a:ea typeface="Roboto"/>
                <a:cs typeface="Roboto"/>
                <a:sym typeface="Roboto"/>
              </a:defRPr>
            </a:lvl8pPr>
            <a:lvl9pPr lvl="8" rtl="0">
              <a:spcBef>
                <a:spcPts val="1600"/>
              </a:spcBef>
              <a:spcAft>
                <a:spcPts val="1600"/>
              </a:spcAft>
              <a:buSzPts val="1400"/>
              <a:buFont typeface="Roboto"/>
              <a:buNone/>
              <a:defRPr>
                <a:latin typeface="Roboto"/>
                <a:ea typeface="Roboto"/>
                <a:cs typeface="Roboto"/>
                <a:sym typeface="Roboto"/>
              </a:defRPr>
            </a:lvl9pPr>
          </a:lstStyle>
          <a:p/>
        </p:txBody>
      </p:sp>
      <p:sp>
        <p:nvSpPr>
          <p:cNvPr id="152" name="Google Shape;152;p25"/>
          <p:cNvSpPr txBox="1"/>
          <p:nvPr>
            <p:ph hasCustomPrompt="1" idx="4" type="title"/>
          </p:nvPr>
        </p:nvSpPr>
        <p:spPr>
          <a:xfrm>
            <a:off x="1535672" y="3417053"/>
            <a:ext cx="6072600" cy="75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800"/>
              <a:buNone/>
              <a:defRPr sz="4800"/>
            </a:lvl1pPr>
            <a:lvl2pPr lvl="1" rtl="0" algn="ctr">
              <a:spcBef>
                <a:spcPts val="0"/>
              </a:spcBef>
              <a:spcAft>
                <a:spcPts val="0"/>
              </a:spcAft>
              <a:buSzPts val="4800"/>
              <a:buFont typeface="Montserrat ExtraBold"/>
              <a:buNone/>
              <a:defRPr sz="4800">
                <a:latin typeface="Montserrat ExtraBold"/>
                <a:ea typeface="Montserrat ExtraBold"/>
                <a:cs typeface="Montserrat ExtraBold"/>
                <a:sym typeface="Montserrat ExtraBold"/>
              </a:defRPr>
            </a:lvl2pPr>
            <a:lvl3pPr lvl="2" rtl="0" algn="ctr">
              <a:spcBef>
                <a:spcPts val="0"/>
              </a:spcBef>
              <a:spcAft>
                <a:spcPts val="0"/>
              </a:spcAft>
              <a:buSzPts val="4800"/>
              <a:buFont typeface="Montserrat ExtraBold"/>
              <a:buNone/>
              <a:defRPr sz="4800">
                <a:latin typeface="Montserrat ExtraBold"/>
                <a:ea typeface="Montserrat ExtraBold"/>
                <a:cs typeface="Montserrat ExtraBold"/>
                <a:sym typeface="Montserrat ExtraBold"/>
              </a:defRPr>
            </a:lvl3pPr>
            <a:lvl4pPr lvl="3" rtl="0" algn="ctr">
              <a:spcBef>
                <a:spcPts val="0"/>
              </a:spcBef>
              <a:spcAft>
                <a:spcPts val="0"/>
              </a:spcAft>
              <a:buSzPts val="4800"/>
              <a:buFont typeface="Montserrat ExtraBold"/>
              <a:buNone/>
              <a:defRPr sz="4800">
                <a:latin typeface="Montserrat ExtraBold"/>
                <a:ea typeface="Montserrat ExtraBold"/>
                <a:cs typeface="Montserrat ExtraBold"/>
                <a:sym typeface="Montserrat ExtraBold"/>
              </a:defRPr>
            </a:lvl4pPr>
            <a:lvl5pPr lvl="4" rtl="0" algn="ctr">
              <a:spcBef>
                <a:spcPts val="0"/>
              </a:spcBef>
              <a:spcAft>
                <a:spcPts val="0"/>
              </a:spcAft>
              <a:buSzPts val="4800"/>
              <a:buFont typeface="Montserrat ExtraBold"/>
              <a:buNone/>
              <a:defRPr sz="4800">
                <a:latin typeface="Montserrat ExtraBold"/>
                <a:ea typeface="Montserrat ExtraBold"/>
                <a:cs typeface="Montserrat ExtraBold"/>
                <a:sym typeface="Montserrat ExtraBold"/>
              </a:defRPr>
            </a:lvl5pPr>
            <a:lvl6pPr lvl="5" rtl="0" algn="ctr">
              <a:spcBef>
                <a:spcPts val="0"/>
              </a:spcBef>
              <a:spcAft>
                <a:spcPts val="0"/>
              </a:spcAft>
              <a:buSzPts val="4800"/>
              <a:buFont typeface="Montserrat ExtraBold"/>
              <a:buNone/>
              <a:defRPr sz="4800">
                <a:latin typeface="Montserrat ExtraBold"/>
                <a:ea typeface="Montserrat ExtraBold"/>
                <a:cs typeface="Montserrat ExtraBold"/>
                <a:sym typeface="Montserrat ExtraBold"/>
              </a:defRPr>
            </a:lvl6pPr>
            <a:lvl7pPr lvl="6" rtl="0" algn="ctr">
              <a:spcBef>
                <a:spcPts val="0"/>
              </a:spcBef>
              <a:spcAft>
                <a:spcPts val="0"/>
              </a:spcAft>
              <a:buSzPts val="4800"/>
              <a:buFont typeface="Montserrat ExtraBold"/>
              <a:buNone/>
              <a:defRPr sz="4800">
                <a:latin typeface="Montserrat ExtraBold"/>
                <a:ea typeface="Montserrat ExtraBold"/>
                <a:cs typeface="Montserrat ExtraBold"/>
                <a:sym typeface="Montserrat ExtraBold"/>
              </a:defRPr>
            </a:lvl7pPr>
            <a:lvl8pPr lvl="7" rtl="0" algn="ctr">
              <a:spcBef>
                <a:spcPts val="0"/>
              </a:spcBef>
              <a:spcAft>
                <a:spcPts val="0"/>
              </a:spcAft>
              <a:buSzPts val="4800"/>
              <a:buFont typeface="Montserrat ExtraBold"/>
              <a:buNone/>
              <a:defRPr sz="4800">
                <a:latin typeface="Montserrat ExtraBold"/>
                <a:ea typeface="Montserrat ExtraBold"/>
                <a:cs typeface="Montserrat ExtraBold"/>
                <a:sym typeface="Montserrat ExtraBold"/>
              </a:defRPr>
            </a:lvl8pPr>
            <a:lvl9pPr lvl="8" rtl="0" algn="ctr">
              <a:spcBef>
                <a:spcPts val="0"/>
              </a:spcBef>
              <a:spcAft>
                <a:spcPts val="0"/>
              </a:spcAft>
              <a:buSzPts val="4800"/>
              <a:buFont typeface="Montserrat ExtraBold"/>
              <a:buNone/>
              <a:defRPr sz="4800">
                <a:latin typeface="Montserrat ExtraBold"/>
                <a:ea typeface="Montserrat ExtraBold"/>
                <a:cs typeface="Montserrat ExtraBold"/>
                <a:sym typeface="Montserrat ExtraBold"/>
              </a:defRPr>
            </a:lvl9pPr>
          </a:lstStyle>
          <a:p>
            <a:r>
              <a:t>xx%</a:t>
            </a:r>
          </a:p>
        </p:txBody>
      </p:sp>
      <p:sp>
        <p:nvSpPr>
          <p:cNvPr id="153" name="Google Shape;153;p25"/>
          <p:cNvSpPr txBox="1"/>
          <p:nvPr>
            <p:ph idx="5" type="subTitle"/>
          </p:nvPr>
        </p:nvSpPr>
        <p:spPr>
          <a:xfrm>
            <a:off x="1535622" y="4201570"/>
            <a:ext cx="6072600" cy="330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Font typeface="Roboto"/>
              <a:buNone/>
              <a:defRPr sz="1400"/>
            </a:lvl1pPr>
            <a:lvl2pPr lvl="1" rtl="0">
              <a:spcBef>
                <a:spcPts val="1600"/>
              </a:spcBef>
              <a:spcAft>
                <a:spcPts val="0"/>
              </a:spcAft>
              <a:buSzPts val="1400"/>
              <a:buFont typeface="Roboto"/>
              <a:buNone/>
              <a:defRPr>
                <a:latin typeface="Roboto"/>
                <a:ea typeface="Roboto"/>
                <a:cs typeface="Roboto"/>
                <a:sym typeface="Roboto"/>
              </a:defRPr>
            </a:lvl2pPr>
            <a:lvl3pPr lvl="2" rtl="0">
              <a:spcBef>
                <a:spcPts val="1600"/>
              </a:spcBef>
              <a:spcAft>
                <a:spcPts val="0"/>
              </a:spcAft>
              <a:buSzPts val="1400"/>
              <a:buFont typeface="Roboto"/>
              <a:buNone/>
              <a:defRPr>
                <a:latin typeface="Roboto"/>
                <a:ea typeface="Roboto"/>
                <a:cs typeface="Roboto"/>
                <a:sym typeface="Roboto"/>
              </a:defRPr>
            </a:lvl3pPr>
            <a:lvl4pPr lvl="3" rtl="0">
              <a:spcBef>
                <a:spcPts val="1600"/>
              </a:spcBef>
              <a:spcAft>
                <a:spcPts val="0"/>
              </a:spcAft>
              <a:buSzPts val="1400"/>
              <a:buFont typeface="Roboto"/>
              <a:buNone/>
              <a:defRPr>
                <a:latin typeface="Roboto"/>
                <a:ea typeface="Roboto"/>
                <a:cs typeface="Roboto"/>
                <a:sym typeface="Roboto"/>
              </a:defRPr>
            </a:lvl4pPr>
            <a:lvl5pPr lvl="4" rtl="0">
              <a:spcBef>
                <a:spcPts val="1600"/>
              </a:spcBef>
              <a:spcAft>
                <a:spcPts val="0"/>
              </a:spcAft>
              <a:buSzPts val="1400"/>
              <a:buFont typeface="Roboto"/>
              <a:buNone/>
              <a:defRPr>
                <a:latin typeface="Roboto"/>
                <a:ea typeface="Roboto"/>
                <a:cs typeface="Roboto"/>
                <a:sym typeface="Roboto"/>
              </a:defRPr>
            </a:lvl5pPr>
            <a:lvl6pPr lvl="5" rtl="0">
              <a:spcBef>
                <a:spcPts val="1600"/>
              </a:spcBef>
              <a:spcAft>
                <a:spcPts val="0"/>
              </a:spcAft>
              <a:buSzPts val="1400"/>
              <a:buFont typeface="Roboto"/>
              <a:buNone/>
              <a:defRPr>
                <a:latin typeface="Roboto"/>
                <a:ea typeface="Roboto"/>
                <a:cs typeface="Roboto"/>
                <a:sym typeface="Roboto"/>
              </a:defRPr>
            </a:lvl6pPr>
            <a:lvl7pPr lvl="6" rtl="0">
              <a:spcBef>
                <a:spcPts val="1600"/>
              </a:spcBef>
              <a:spcAft>
                <a:spcPts val="0"/>
              </a:spcAft>
              <a:buSzPts val="1400"/>
              <a:buFont typeface="Roboto"/>
              <a:buNone/>
              <a:defRPr>
                <a:latin typeface="Roboto"/>
                <a:ea typeface="Roboto"/>
                <a:cs typeface="Roboto"/>
                <a:sym typeface="Roboto"/>
              </a:defRPr>
            </a:lvl7pPr>
            <a:lvl8pPr lvl="7" rtl="0">
              <a:spcBef>
                <a:spcPts val="1600"/>
              </a:spcBef>
              <a:spcAft>
                <a:spcPts val="0"/>
              </a:spcAft>
              <a:buSzPts val="1400"/>
              <a:buFont typeface="Roboto"/>
              <a:buNone/>
              <a:defRPr>
                <a:latin typeface="Roboto"/>
                <a:ea typeface="Roboto"/>
                <a:cs typeface="Roboto"/>
                <a:sym typeface="Roboto"/>
              </a:defRPr>
            </a:lvl8pPr>
            <a:lvl9pPr lvl="8" rtl="0">
              <a:spcBef>
                <a:spcPts val="1600"/>
              </a:spcBef>
              <a:spcAft>
                <a:spcPts val="1600"/>
              </a:spcAft>
              <a:buSzPts val="1400"/>
              <a:buFont typeface="Roboto"/>
              <a:buNone/>
              <a:defRPr>
                <a:latin typeface="Roboto"/>
                <a:ea typeface="Roboto"/>
                <a:cs typeface="Roboto"/>
                <a:sym typeface="Roboto"/>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ig numbers 2">
  <p:cSld name="CUSTOM_1_4_1_1_1_1">
    <p:bg>
      <p:bgPr>
        <a:solidFill>
          <a:schemeClr val="lt1"/>
        </a:solidFill>
      </p:bgPr>
    </p:bg>
    <p:spTree>
      <p:nvGrpSpPr>
        <p:cNvPr id="154" name="Shape 154"/>
        <p:cNvGrpSpPr/>
        <p:nvPr/>
      </p:nvGrpSpPr>
      <p:grpSpPr>
        <a:xfrm>
          <a:off x="0" y="0"/>
          <a:ext cx="0" cy="0"/>
          <a:chOff x="0" y="0"/>
          <a:chExt cx="0" cy="0"/>
        </a:xfrm>
      </p:grpSpPr>
      <p:sp>
        <p:nvSpPr>
          <p:cNvPr id="155" name="Google Shape;155;p26"/>
          <p:cNvSpPr txBox="1"/>
          <p:nvPr>
            <p:ph hasCustomPrompt="1" type="title"/>
          </p:nvPr>
        </p:nvSpPr>
        <p:spPr>
          <a:xfrm>
            <a:off x="703825" y="524077"/>
            <a:ext cx="4510500" cy="7518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1"/>
              </a:buClr>
              <a:buSzPts val="4800"/>
              <a:buNone/>
              <a:defRPr sz="4100"/>
            </a:lvl1pPr>
            <a:lvl2pPr lvl="1" rtl="0">
              <a:spcBef>
                <a:spcPts val="0"/>
              </a:spcBef>
              <a:spcAft>
                <a:spcPts val="0"/>
              </a:spcAft>
              <a:buClr>
                <a:schemeClr val="dk1"/>
              </a:buClr>
              <a:buSzPts val="4800"/>
              <a:buFont typeface="Montserrat ExtraBold"/>
              <a:buNone/>
              <a:defRPr sz="4800">
                <a:solidFill>
                  <a:schemeClr val="dk1"/>
                </a:solidFill>
                <a:latin typeface="Montserrat ExtraBold"/>
                <a:ea typeface="Montserrat ExtraBold"/>
                <a:cs typeface="Montserrat ExtraBold"/>
                <a:sym typeface="Montserrat ExtraBold"/>
              </a:defRPr>
            </a:lvl2pPr>
            <a:lvl3pPr lvl="2" rtl="0">
              <a:spcBef>
                <a:spcPts val="0"/>
              </a:spcBef>
              <a:spcAft>
                <a:spcPts val="0"/>
              </a:spcAft>
              <a:buClr>
                <a:schemeClr val="dk1"/>
              </a:buClr>
              <a:buSzPts val="4800"/>
              <a:buFont typeface="Montserrat ExtraBold"/>
              <a:buNone/>
              <a:defRPr sz="4800">
                <a:solidFill>
                  <a:schemeClr val="dk1"/>
                </a:solidFill>
                <a:latin typeface="Montserrat ExtraBold"/>
                <a:ea typeface="Montserrat ExtraBold"/>
                <a:cs typeface="Montserrat ExtraBold"/>
                <a:sym typeface="Montserrat ExtraBold"/>
              </a:defRPr>
            </a:lvl3pPr>
            <a:lvl4pPr lvl="3" rtl="0">
              <a:spcBef>
                <a:spcPts val="0"/>
              </a:spcBef>
              <a:spcAft>
                <a:spcPts val="0"/>
              </a:spcAft>
              <a:buClr>
                <a:schemeClr val="dk1"/>
              </a:buClr>
              <a:buSzPts val="4800"/>
              <a:buFont typeface="Montserrat ExtraBold"/>
              <a:buNone/>
              <a:defRPr sz="4800">
                <a:solidFill>
                  <a:schemeClr val="dk1"/>
                </a:solidFill>
                <a:latin typeface="Montserrat ExtraBold"/>
                <a:ea typeface="Montserrat ExtraBold"/>
                <a:cs typeface="Montserrat ExtraBold"/>
                <a:sym typeface="Montserrat ExtraBold"/>
              </a:defRPr>
            </a:lvl4pPr>
            <a:lvl5pPr lvl="4" rtl="0">
              <a:spcBef>
                <a:spcPts val="0"/>
              </a:spcBef>
              <a:spcAft>
                <a:spcPts val="0"/>
              </a:spcAft>
              <a:buClr>
                <a:schemeClr val="dk1"/>
              </a:buClr>
              <a:buSzPts val="4800"/>
              <a:buFont typeface="Montserrat ExtraBold"/>
              <a:buNone/>
              <a:defRPr sz="4800">
                <a:solidFill>
                  <a:schemeClr val="dk1"/>
                </a:solidFill>
                <a:latin typeface="Montserrat ExtraBold"/>
                <a:ea typeface="Montserrat ExtraBold"/>
                <a:cs typeface="Montserrat ExtraBold"/>
                <a:sym typeface="Montserrat ExtraBold"/>
              </a:defRPr>
            </a:lvl5pPr>
            <a:lvl6pPr lvl="5" rtl="0">
              <a:spcBef>
                <a:spcPts val="0"/>
              </a:spcBef>
              <a:spcAft>
                <a:spcPts val="0"/>
              </a:spcAft>
              <a:buClr>
                <a:schemeClr val="dk1"/>
              </a:buClr>
              <a:buSzPts val="4800"/>
              <a:buFont typeface="Montserrat ExtraBold"/>
              <a:buNone/>
              <a:defRPr sz="4800">
                <a:solidFill>
                  <a:schemeClr val="dk1"/>
                </a:solidFill>
                <a:latin typeface="Montserrat ExtraBold"/>
                <a:ea typeface="Montserrat ExtraBold"/>
                <a:cs typeface="Montserrat ExtraBold"/>
                <a:sym typeface="Montserrat ExtraBold"/>
              </a:defRPr>
            </a:lvl6pPr>
            <a:lvl7pPr lvl="6" rtl="0">
              <a:spcBef>
                <a:spcPts val="0"/>
              </a:spcBef>
              <a:spcAft>
                <a:spcPts val="0"/>
              </a:spcAft>
              <a:buClr>
                <a:schemeClr val="dk1"/>
              </a:buClr>
              <a:buSzPts val="4800"/>
              <a:buFont typeface="Montserrat ExtraBold"/>
              <a:buNone/>
              <a:defRPr sz="4800">
                <a:solidFill>
                  <a:schemeClr val="dk1"/>
                </a:solidFill>
                <a:latin typeface="Montserrat ExtraBold"/>
                <a:ea typeface="Montserrat ExtraBold"/>
                <a:cs typeface="Montserrat ExtraBold"/>
                <a:sym typeface="Montserrat ExtraBold"/>
              </a:defRPr>
            </a:lvl7pPr>
            <a:lvl8pPr lvl="7" rtl="0">
              <a:spcBef>
                <a:spcPts val="0"/>
              </a:spcBef>
              <a:spcAft>
                <a:spcPts val="0"/>
              </a:spcAft>
              <a:buClr>
                <a:schemeClr val="dk1"/>
              </a:buClr>
              <a:buSzPts val="4800"/>
              <a:buFont typeface="Montserrat ExtraBold"/>
              <a:buNone/>
              <a:defRPr sz="4800">
                <a:solidFill>
                  <a:schemeClr val="dk1"/>
                </a:solidFill>
                <a:latin typeface="Montserrat ExtraBold"/>
                <a:ea typeface="Montserrat ExtraBold"/>
                <a:cs typeface="Montserrat ExtraBold"/>
                <a:sym typeface="Montserrat ExtraBold"/>
              </a:defRPr>
            </a:lvl8pPr>
            <a:lvl9pPr lvl="8" rtl="0">
              <a:spcBef>
                <a:spcPts val="0"/>
              </a:spcBef>
              <a:spcAft>
                <a:spcPts val="0"/>
              </a:spcAft>
              <a:buClr>
                <a:schemeClr val="dk1"/>
              </a:buClr>
              <a:buSzPts val="4800"/>
              <a:buFont typeface="Montserrat ExtraBold"/>
              <a:buNone/>
              <a:defRPr sz="4800">
                <a:solidFill>
                  <a:schemeClr val="dk1"/>
                </a:solidFill>
                <a:latin typeface="Montserrat ExtraBold"/>
                <a:ea typeface="Montserrat ExtraBold"/>
                <a:cs typeface="Montserrat ExtraBold"/>
                <a:sym typeface="Montserrat ExtraBold"/>
              </a:defRPr>
            </a:lvl9pPr>
          </a:lstStyle>
          <a:p>
            <a:r>
              <a:t>xx%</a:t>
            </a:r>
          </a:p>
        </p:txBody>
      </p:sp>
      <p:sp>
        <p:nvSpPr>
          <p:cNvPr id="156" name="Google Shape;156;p26"/>
          <p:cNvSpPr txBox="1"/>
          <p:nvPr>
            <p:ph idx="1" type="subTitle"/>
          </p:nvPr>
        </p:nvSpPr>
        <p:spPr>
          <a:xfrm>
            <a:off x="703825" y="1281803"/>
            <a:ext cx="4510500" cy="6402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57" name="Google Shape;157;p26"/>
          <p:cNvSpPr txBox="1"/>
          <p:nvPr>
            <p:ph hasCustomPrompt="1" idx="2" type="title"/>
          </p:nvPr>
        </p:nvSpPr>
        <p:spPr>
          <a:xfrm>
            <a:off x="703825" y="1980416"/>
            <a:ext cx="4510500" cy="7518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1"/>
              </a:buClr>
              <a:buSzPts val="4800"/>
              <a:buNone/>
              <a:defRPr sz="4100"/>
            </a:lvl1pPr>
            <a:lvl2pPr lvl="1" rtl="0">
              <a:spcBef>
                <a:spcPts val="0"/>
              </a:spcBef>
              <a:spcAft>
                <a:spcPts val="0"/>
              </a:spcAft>
              <a:buClr>
                <a:schemeClr val="dk1"/>
              </a:buClr>
              <a:buSzPts val="4800"/>
              <a:buFont typeface="Montserrat ExtraBold"/>
              <a:buNone/>
              <a:defRPr sz="4800">
                <a:solidFill>
                  <a:schemeClr val="dk1"/>
                </a:solidFill>
                <a:latin typeface="Montserrat ExtraBold"/>
                <a:ea typeface="Montserrat ExtraBold"/>
                <a:cs typeface="Montserrat ExtraBold"/>
                <a:sym typeface="Montserrat ExtraBold"/>
              </a:defRPr>
            </a:lvl2pPr>
            <a:lvl3pPr lvl="2" rtl="0">
              <a:spcBef>
                <a:spcPts val="0"/>
              </a:spcBef>
              <a:spcAft>
                <a:spcPts val="0"/>
              </a:spcAft>
              <a:buClr>
                <a:schemeClr val="dk1"/>
              </a:buClr>
              <a:buSzPts val="4800"/>
              <a:buFont typeface="Montserrat ExtraBold"/>
              <a:buNone/>
              <a:defRPr sz="4800">
                <a:solidFill>
                  <a:schemeClr val="dk1"/>
                </a:solidFill>
                <a:latin typeface="Montserrat ExtraBold"/>
                <a:ea typeface="Montserrat ExtraBold"/>
                <a:cs typeface="Montserrat ExtraBold"/>
                <a:sym typeface="Montserrat ExtraBold"/>
              </a:defRPr>
            </a:lvl3pPr>
            <a:lvl4pPr lvl="3" rtl="0">
              <a:spcBef>
                <a:spcPts val="0"/>
              </a:spcBef>
              <a:spcAft>
                <a:spcPts val="0"/>
              </a:spcAft>
              <a:buClr>
                <a:schemeClr val="dk1"/>
              </a:buClr>
              <a:buSzPts val="4800"/>
              <a:buFont typeface="Montserrat ExtraBold"/>
              <a:buNone/>
              <a:defRPr sz="4800">
                <a:solidFill>
                  <a:schemeClr val="dk1"/>
                </a:solidFill>
                <a:latin typeface="Montserrat ExtraBold"/>
                <a:ea typeface="Montserrat ExtraBold"/>
                <a:cs typeface="Montserrat ExtraBold"/>
                <a:sym typeface="Montserrat ExtraBold"/>
              </a:defRPr>
            </a:lvl4pPr>
            <a:lvl5pPr lvl="4" rtl="0">
              <a:spcBef>
                <a:spcPts val="0"/>
              </a:spcBef>
              <a:spcAft>
                <a:spcPts val="0"/>
              </a:spcAft>
              <a:buClr>
                <a:schemeClr val="dk1"/>
              </a:buClr>
              <a:buSzPts val="4800"/>
              <a:buFont typeface="Montserrat ExtraBold"/>
              <a:buNone/>
              <a:defRPr sz="4800">
                <a:solidFill>
                  <a:schemeClr val="dk1"/>
                </a:solidFill>
                <a:latin typeface="Montserrat ExtraBold"/>
                <a:ea typeface="Montserrat ExtraBold"/>
                <a:cs typeface="Montserrat ExtraBold"/>
                <a:sym typeface="Montserrat ExtraBold"/>
              </a:defRPr>
            </a:lvl5pPr>
            <a:lvl6pPr lvl="5" rtl="0">
              <a:spcBef>
                <a:spcPts val="0"/>
              </a:spcBef>
              <a:spcAft>
                <a:spcPts val="0"/>
              </a:spcAft>
              <a:buClr>
                <a:schemeClr val="dk1"/>
              </a:buClr>
              <a:buSzPts val="4800"/>
              <a:buFont typeface="Montserrat ExtraBold"/>
              <a:buNone/>
              <a:defRPr sz="4800">
                <a:solidFill>
                  <a:schemeClr val="dk1"/>
                </a:solidFill>
                <a:latin typeface="Montserrat ExtraBold"/>
                <a:ea typeface="Montserrat ExtraBold"/>
                <a:cs typeface="Montserrat ExtraBold"/>
                <a:sym typeface="Montserrat ExtraBold"/>
              </a:defRPr>
            </a:lvl6pPr>
            <a:lvl7pPr lvl="6" rtl="0">
              <a:spcBef>
                <a:spcPts val="0"/>
              </a:spcBef>
              <a:spcAft>
                <a:spcPts val="0"/>
              </a:spcAft>
              <a:buClr>
                <a:schemeClr val="dk1"/>
              </a:buClr>
              <a:buSzPts val="4800"/>
              <a:buFont typeface="Montserrat ExtraBold"/>
              <a:buNone/>
              <a:defRPr sz="4800">
                <a:solidFill>
                  <a:schemeClr val="dk1"/>
                </a:solidFill>
                <a:latin typeface="Montserrat ExtraBold"/>
                <a:ea typeface="Montserrat ExtraBold"/>
                <a:cs typeface="Montserrat ExtraBold"/>
                <a:sym typeface="Montserrat ExtraBold"/>
              </a:defRPr>
            </a:lvl7pPr>
            <a:lvl8pPr lvl="7" rtl="0">
              <a:spcBef>
                <a:spcPts val="0"/>
              </a:spcBef>
              <a:spcAft>
                <a:spcPts val="0"/>
              </a:spcAft>
              <a:buClr>
                <a:schemeClr val="dk1"/>
              </a:buClr>
              <a:buSzPts val="4800"/>
              <a:buFont typeface="Montserrat ExtraBold"/>
              <a:buNone/>
              <a:defRPr sz="4800">
                <a:solidFill>
                  <a:schemeClr val="dk1"/>
                </a:solidFill>
                <a:latin typeface="Montserrat ExtraBold"/>
                <a:ea typeface="Montserrat ExtraBold"/>
                <a:cs typeface="Montserrat ExtraBold"/>
                <a:sym typeface="Montserrat ExtraBold"/>
              </a:defRPr>
            </a:lvl8pPr>
            <a:lvl9pPr lvl="8" rtl="0">
              <a:spcBef>
                <a:spcPts val="0"/>
              </a:spcBef>
              <a:spcAft>
                <a:spcPts val="0"/>
              </a:spcAft>
              <a:buClr>
                <a:schemeClr val="dk1"/>
              </a:buClr>
              <a:buSzPts val="4800"/>
              <a:buFont typeface="Montserrat ExtraBold"/>
              <a:buNone/>
              <a:defRPr sz="4800">
                <a:solidFill>
                  <a:schemeClr val="dk1"/>
                </a:solidFill>
                <a:latin typeface="Montserrat ExtraBold"/>
                <a:ea typeface="Montserrat ExtraBold"/>
                <a:cs typeface="Montserrat ExtraBold"/>
                <a:sym typeface="Montserrat ExtraBold"/>
              </a:defRPr>
            </a:lvl9pPr>
          </a:lstStyle>
          <a:p>
            <a:r>
              <a:t>xx%</a:t>
            </a:r>
          </a:p>
        </p:txBody>
      </p:sp>
      <p:sp>
        <p:nvSpPr>
          <p:cNvPr id="158" name="Google Shape;158;p26"/>
          <p:cNvSpPr txBox="1"/>
          <p:nvPr>
            <p:ph idx="3" type="subTitle"/>
          </p:nvPr>
        </p:nvSpPr>
        <p:spPr>
          <a:xfrm>
            <a:off x="703825" y="2738140"/>
            <a:ext cx="4510500" cy="6402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59" name="Google Shape;159;p26"/>
          <p:cNvSpPr txBox="1"/>
          <p:nvPr>
            <p:ph hasCustomPrompt="1" idx="4" type="title"/>
          </p:nvPr>
        </p:nvSpPr>
        <p:spPr>
          <a:xfrm>
            <a:off x="703825" y="3401629"/>
            <a:ext cx="4510500" cy="7518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1"/>
              </a:buClr>
              <a:buSzPts val="4800"/>
              <a:buNone/>
              <a:defRPr sz="4100"/>
            </a:lvl1pPr>
            <a:lvl2pPr lvl="1" rtl="0">
              <a:spcBef>
                <a:spcPts val="0"/>
              </a:spcBef>
              <a:spcAft>
                <a:spcPts val="0"/>
              </a:spcAft>
              <a:buClr>
                <a:schemeClr val="dk1"/>
              </a:buClr>
              <a:buSzPts val="4800"/>
              <a:buFont typeface="Montserrat ExtraBold"/>
              <a:buNone/>
              <a:defRPr sz="4800">
                <a:solidFill>
                  <a:schemeClr val="dk1"/>
                </a:solidFill>
                <a:latin typeface="Montserrat ExtraBold"/>
                <a:ea typeface="Montserrat ExtraBold"/>
                <a:cs typeface="Montserrat ExtraBold"/>
                <a:sym typeface="Montserrat ExtraBold"/>
              </a:defRPr>
            </a:lvl2pPr>
            <a:lvl3pPr lvl="2" rtl="0">
              <a:spcBef>
                <a:spcPts val="0"/>
              </a:spcBef>
              <a:spcAft>
                <a:spcPts val="0"/>
              </a:spcAft>
              <a:buClr>
                <a:schemeClr val="dk1"/>
              </a:buClr>
              <a:buSzPts val="4800"/>
              <a:buFont typeface="Montserrat ExtraBold"/>
              <a:buNone/>
              <a:defRPr sz="4800">
                <a:solidFill>
                  <a:schemeClr val="dk1"/>
                </a:solidFill>
                <a:latin typeface="Montserrat ExtraBold"/>
                <a:ea typeface="Montserrat ExtraBold"/>
                <a:cs typeface="Montserrat ExtraBold"/>
                <a:sym typeface="Montserrat ExtraBold"/>
              </a:defRPr>
            </a:lvl3pPr>
            <a:lvl4pPr lvl="3" rtl="0">
              <a:spcBef>
                <a:spcPts val="0"/>
              </a:spcBef>
              <a:spcAft>
                <a:spcPts val="0"/>
              </a:spcAft>
              <a:buClr>
                <a:schemeClr val="dk1"/>
              </a:buClr>
              <a:buSzPts val="4800"/>
              <a:buFont typeface="Montserrat ExtraBold"/>
              <a:buNone/>
              <a:defRPr sz="4800">
                <a:solidFill>
                  <a:schemeClr val="dk1"/>
                </a:solidFill>
                <a:latin typeface="Montserrat ExtraBold"/>
                <a:ea typeface="Montserrat ExtraBold"/>
                <a:cs typeface="Montserrat ExtraBold"/>
                <a:sym typeface="Montserrat ExtraBold"/>
              </a:defRPr>
            </a:lvl4pPr>
            <a:lvl5pPr lvl="4" rtl="0">
              <a:spcBef>
                <a:spcPts val="0"/>
              </a:spcBef>
              <a:spcAft>
                <a:spcPts val="0"/>
              </a:spcAft>
              <a:buClr>
                <a:schemeClr val="dk1"/>
              </a:buClr>
              <a:buSzPts val="4800"/>
              <a:buFont typeface="Montserrat ExtraBold"/>
              <a:buNone/>
              <a:defRPr sz="4800">
                <a:solidFill>
                  <a:schemeClr val="dk1"/>
                </a:solidFill>
                <a:latin typeface="Montserrat ExtraBold"/>
                <a:ea typeface="Montserrat ExtraBold"/>
                <a:cs typeface="Montserrat ExtraBold"/>
                <a:sym typeface="Montserrat ExtraBold"/>
              </a:defRPr>
            </a:lvl5pPr>
            <a:lvl6pPr lvl="5" rtl="0">
              <a:spcBef>
                <a:spcPts val="0"/>
              </a:spcBef>
              <a:spcAft>
                <a:spcPts val="0"/>
              </a:spcAft>
              <a:buClr>
                <a:schemeClr val="dk1"/>
              </a:buClr>
              <a:buSzPts val="4800"/>
              <a:buFont typeface="Montserrat ExtraBold"/>
              <a:buNone/>
              <a:defRPr sz="4800">
                <a:solidFill>
                  <a:schemeClr val="dk1"/>
                </a:solidFill>
                <a:latin typeface="Montserrat ExtraBold"/>
                <a:ea typeface="Montserrat ExtraBold"/>
                <a:cs typeface="Montserrat ExtraBold"/>
                <a:sym typeface="Montserrat ExtraBold"/>
              </a:defRPr>
            </a:lvl6pPr>
            <a:lvl7pPr lvl="6" rtl="0">
              <a:spcBef>
                <a:spcPts val="0"/>
              </a:spcBef>
              <a:spcAft>
                <a:spcPts val="0"/>
              </a:spcAft>
              <a:buClr>
                <a:schemeClr val="dk1"/>
              </a:buClr>
              <a:buSzPts val="4800"/>
              <a:buFont typeface="Montserrat ExtraBold"/>
              <a:buNone/>
              <a:defRPr sz="4800">
                <a:solidFill>
                  <a:schemeClr val="dk1"/>
                </a:solidFill>
                <a:latin typeface="Montserrat ExtraBold"/>
                <a:ea typeface="Montserrat ExtraBold"/>
                <a:cs typeface="Montserrat ExtraBold"/>
                <a:sym typeface="Montserrat ExtraBold"/>
              </a:defRPr>
            </a:lvl7pPr>
            <a:lvl8pPr lvl="7" rtl="0">
              <a:spcBef>
                <a:spcPts val="0"/>
              </a:spcBef>
              <a:spcAft>
                <a:spcPts val="0"/>
              </a:spcAft>
              <a:buClr>
                <a:schemeClr val="dk1"/>
              </a:buClr>
              <a:buSzPts val="4800"/>
              <a:buFont typeface="Montserrat ExtraBold"/>
              <a:buNone/>
              <a:defRPr sz="4800">
                <a:solidFill>
                  <a:schemeClr val="dk1"/>
                </a:solidFill>
                <a:latin typeface="Montserrat ExtraBold"/>
                <a:ea typeface="Montserrat ExtraBold"/>
                <a:cs typeface="Montserrat ExtraBold"/>
                <a:sym typeface="Montserrat ExtraBold"/>
              </a:defRPr>
            </a:lvl8pPr>
            <a:lvl9pPr lvl="8" rtl="0">
              <a:spcBef>
                <a:spcPts val="0"/>
              </a:spcBef>
              <a:spcAft>
                <a:spcPts val="0"/>
              </a:spcAft>
              <a:buClr>
                <a:schemeClr val="dk1"/>
              </a:buClr>
              <a:buSzPts val="4800"/>
              <a:buFont typeface="Montserrat ExtraBold"/>
              <a:buNone/>
              <a:defRPr sz="4800">
                <a:solidFill>
                  <a:schemeClr val="dk1"/>
                </a:solidFill>
                <a:latin typeface="Montserrat ExtraBold"/>
                <a:ea typeface="Montserrat ExtraBold"/>
                <a:cs typeface="Montserrat ExtraBold"/>
                <a:sym typeface="Montserrat ExtraBold"/>
              </a:defRPr>
            </a:lvl9pPr>
          </a:lstStyle>
          <a:p>
            <a:r>
              <a:t>xx%</a:t>
            </a:r>
          </a:p>
        </p:txBody>
      </p:sp>
      <p:sp>
        <p:nvSpPr>
          <p:cNvPr id="160" name="Google Shape;160;p26"/>
          <p:cNvSpPr txBox="1"/>
          <p:nvPr>
            <p:ph idx="5" type="subTitle"/>
          </p:nvPr>
        </p:nvSpPr>
        <p:spPr>
          <a:xfrm>
            <a:off x="703825" y="4159353"/>
            <a:ext cx="4510500" cy="6402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3">
  <p:cSld name="CUSTOM_1_3">
    <p:bg>
      <p:bgPr>
        <a:solidFill>
          <a:schemeClr val="lt1"/>
        </a:solidFill>
      </p:bgPr>
    </p:bg>
    <p:spTree>
      <p:nvGrpSpPr>
        <p:cNvPr id="161" name="Shape 161"/>
        <p:cNvGrpSpPr/>
        <p:nvPr/>
      </p:nvGrpSpPr>
      <p:grpSpPr>
        <a:xfrm>
          <a:off x="0" y="0"/>
          <a:ext cx="0" cy="0"/>
          <a:chOff x="0" y="0"/>
          <a:chExt cx="0" cy="0"/>
        </a:xfrm>
      </p:grpSpPr>
      <p:sp>
        <p:nvSpPr>
          <p:cNvPr id="162" name="Google Shape;162;p27"/>
          <p:cNvSpPr txBox="1"/>
          <p:nvPr>
            <p:ph type="title"/>
          </p:nvPr>
        </p:nvSpPr>
        <p:spPr>
          <a:xfrm>
            <a:off x="714675" y="1030550"/>
            <a:ext cx="3858900" cy="10329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BA68C8"/>
              </a:buClr>
              <a:buSzPts val="6000"/>
              <a:buFont typeface="Montserrat Black"/>
              <a:buNone/>
              <a:defRPr sz="6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63" name="Google Shape;163;p27"/>
          <p:cNvSpPr txBox="1"/>
          <p:nvPr>
            <p:ph idx="1" type="subTitle"/>
          </p:nvPr>
        </p:nvSpPr>
        <p:spPr>
          <a:xfrm>
            <a:off x="714675" y="2445774"/>
            <a:ext cx="3858900" cy="21261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2"/>
              </a:buClr>
              <a:buSzPts val="1400"/>
              <a:buFont typeface="Roboto"/>
              <a:buChar char="●"/>
              <a:defRPr sz="1400"/>
            </a:lvl1pPr>
            <a:lvl2pPr lvl="1" rtl="0">
              <a:spcBef>
                <a:spcPts val="1600"/>
              </a:spcBef>
              <a:spcAft>
                <a:spcPts val="0"/>
              </a:spcAft>
              <a:buClr>
                <a:schemeClr val="accent2"/>
              </a:buClr>
              <a:buSzPts val="1400"/>
              <a:buChar char="○"/>
              <a:defRPr/>
            </a:lvl2pPr>
            <a:lvl3pPr lvl="2" rtl="0">
              <a:spcBef>
                <a:spcPts val="1600"/>
              </a:spcBef>
              <a:spcAft>
                <a:spcPts val="0"/>
              </a:spcAft>
              <a:buClr>
                <a:schemeClr val="accent2"/>
              </a:buClr>
              <a:buSzPts val="1400"/>
              <a:buChar char="■"/>
              <a:defRPr/>
            </a:lvl3pPr>
            <a:lvl4pPr lvl="3" rtl="0">
              <a:spcBef>
                <a:spcPts val="1600"/>
              </a:spcBef>
              <a:spcAft>
                <a:spcPts val="0"/>
              </a:spcAft>
              <a:buClr>
                <a:schemeClr val="accent2"/>
              </a:buClr>
              <a:buSzPts val="1400"/>
              <a:buChar char="●"/>
              <a:defRPr/>
            </a:lvl4pPr>
            <a:lvl5pPr lvl="4" rtl="0">
              <a:spcBef>
                <a:spcPts val="1600"/>
              </a:spcBef>
              <a:spcAft>
                <a:spcPts val="0"/>
              </a:spcAft>
              <a:buClr>
                <a:schemeClr val="accent2"/>
              </a:buClr>
              <a:buSzPts val="1400"/>
              <a:buChar char="○"/>
              <a:defRPr/>
            </a:lvl5pPr>
            <a:lvl6pPr lvl="5" rtl="0">
              <a:spcBef>
                <a:spcPts val="1600"/>
              </a:spcBef>
              <a:spcAft>
                <a:spcPts val="0"/>
              </a:spcAft>
              <a:buClr>
                <a:schemeClr val="accent2"/>
              </a:buClr>
              <a:buSzPts val="1400"/>
              <a:buChar char="■"/>
              <a:defRPr/>
            </a:lvl6pPr>
            <a:lvl7pPr lvl="6" rtl="0">
              <a:spcBef>
                <a:spcPts val="1600"/>
              </a:spcBef>
              <a:spcAft>
                <a:spcPts val="0"/>
              </a:spcAft>
              <a:buClr>
                <a:schemeClr val="accent2"/>
              </a:buClr>
              <a:buSzPts val="1400"/>
              <a:buChar char="●"/>
              <a:defRPr/>
            </a:lvl7pPr>
            <a:lvl8pPr lvl="7" rtl="0">
              <a:spcBef>
                <a:spcPts val="1600"/>
              </a:spcBef>
              <a:spcAft>
                <a:spcPts val="0"/>
              </a:spcAft>
              <a:buClr>
                <a:schemeClr val="accent2"/>
              </a:buClr>
              <a:buSzPts val="1400"/>
              <a:buChar char="○"/>
              <a:defRPr/>
            </a:lvl8pPr>
            <a:lvl9pPr lvl="8" rtl="0">
              <a:spcBef>
                <a:spcPts val="1600"/>
              </a:spcBef>
              <a:spcAft>
                <a:spcPts val="1600"/>
              </a:spcAft>
              <a:buClr>
                <a:schemeClr val="accent2"/>
              </a:buClr>
              <a:buSzPts val="1400"/>
              <a:buChar char="■"/>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CUSTOM_1_2_1">
    <p:bg>
      <p:bgPr>
        <a:solidFill>
          <a:schemeClr val="lt1"/>
        </a:solidFill>
      </p:bgPr>
    </p:bg>
    <p:spTree>
      <p:nvGrpSpPr>
        <p:cNvPr id="164" name="Shape 164"/>
        <p:cNvGrpSpPr/>
        <p:nvPr/>
      </p:nvGrpSpPr>
      <p:grpSpPr>
        <a:xfrm>
          <a:off x="0" y="0"/>
          <a:ext cx="0" cy="0"/>
          <a:chOff x="0" y="0"/>
          <a:chExt cx="0" cy="0"/>
        </a:xfrm>
      </p:grpSpPr>
      <p:sp>
        <p:nvSpPr>
          <p:cNvPr id="165" name="Google Shape;165;p28"/>
          <p:cNvSpPr txBox="1"/>
          <p:nvPr>
            <p:ph type="title"/>
          </p:nvPr>
        </p:nvSpPr>
        <p:spPr>
          <a:xfrm>
            <a:off x="5474900" y="2208525"/>
            <a:ext cx="2782200" cy="10329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BA68C8"/>
              </a:buClr>
              <a:buSzPts val="3600"/>
              <a:buFont typeface="Montserrat ExtraBold"/>
              <a:buNone/>
              <a:defRPr sz="3600">
                <a:latin typeface="Montserrat ExtraBold"/>
                <a:ea typeface="Montserrat ExtraBold"/>
                <a:cs typeface="Montserrat ExtraBold"/>
                <a:sym typeface="Montserrat ExtraBold"/>
              </a:defRPr>
            </a:lvl1pPr>
            <a:lvl2pPr lvl="1" rtl="0" algn="r">
              <a:spcBef>
                <a:spcPts val="0"/>
              </a:spcBef>
              <a:spcAft>
                <a:spcPts val="0"/>
              </a:spcAft>
              <a:buSzPts val="3600"/>
              <a:buFont typeface="Montserrat ExtraBold"/>
              <a:buNone/>
              <a:defRPr sz="3600">
                <a:latin typeface="Montserrat ExtraBold"/>
                <a:ea typeface="Montserrat ExtraBold"/>
                <a:cs typeface="Montserrat ExtraBold"/>
                <a:sym typeface="Montserrat ExtraBold"/>
              </a:defRPr>
            </a:lvl2pPr>
            <a:lvl3pPr lvl="2" rtl="0" algn="r">
              <a:spcBef>
                <a:spcPts val="0"/>
              </a:spcBef>
              <a:spcAft>
                <a:spcPts val="0"/>
              </a:spcAft>
              <a:buSzPts val="3600"/>
              <a:buFont typeface="Montserrat ExtraBold"/>
              <a:buNone/>
              <a:defRPr sz="3600">
                <a:latin typeface="Montserrat ExtraBold"/>
                <a:ea typeface="Montserrat ExtraBold"/>
                <a:cs typeface="Montserrat ExtraBold"/>
                <a:sym typeface="Montserrat ExtraBold"/>
              </a:defRPr>
            </a:lvl3pPr>
            <a:lvl4pPr lvl="3" rtl="0" algn="r">
              <a:spcBef>
                <a:spcPts val="0"/>
              </a:spcBef>
              <a:spcAft>
                <a:spcPts val="0"/>
              </a:spcAft>
              <a:buSzPts val="3600"/>
              <a:buFont typeface="Montserrat ExtraBold"/>
              <a:buNone/>
              <a:defRPr sz="3600">
                <a:latin typeface="Montserrat ExtraBold"/>
                <a:ea typeface="Montserrat ExtraBold"/>
                <a:cs typeface="Montserrat ExtraBold"/>
                <a:sym typeface="Montserrat ExtraBold"/>
              </a:defRPr>
            </a:lvl4pPr>
            <a:lvl5pPr lvl="4" rtl="0" algn="r">
              <a:spcBef>
                <a:spcPts val="0"/>
              </a:spcBef>
              <a:spcAft>
                <a:spcPts val="0"/>
              </a:spcAft>
              <a:buSzPts val="3600"/>
              <a:buFont typeface="Montserrat ExtraBold"/>
              <a:buNone/>
              <a:defRPr sz="3600">
                <a:latin typeface="Montserrat ExtraBold"/>
                <a:ea typeface="Montserrat ExtraBold"/>
                <a:cs typeface="Montserrat ExtraBold"/>
                <a:sym typeface="Montserrat ExtraBold"/>
              </a:defRPr>
            </a:lvl5pPr>
            <a:lvl6pPr lvl="5" rtl="0" algn="r">
              <a:spcBef>
                <a:spcPts val="0"/>
              </a:spcBef>
              <a:spcAft>
                <a:spcPts val="0"/>
              </a:spcAft>
              <a:buSzPts val="3600"/>
              <a:buFont typeface="Montserrat ExtraBold"/>
              <a:buNone/>
              <a:defRPr sz="3600">
                <a:latin typeface="Montserrat ExtraBold"/>
                <a:ea typeface="Montserrat ExtraBold"/>
                <a:cs typeface="Montserrat ExtraBold"/>
                <a:sym typeface="Montserrat ExtraBold"/>
              </a:defRPr>
            </a:lvl6pPr>
            <a:lvl7pPr lvl="6" rtl="0" algn="r">
              <a:spcBef>
                <a:spcPts val="0"/>
              </a:spcBef>
              <a:spcAft>
                <a:spcPts val="0"/>
              </a:spcAft>
              <a:buSzPts val="3600"/>
              <a:buFont typeface="Montserrat ExtraBold"/>
              <a:buNone/>
              <a:defRPr sz="3600">
                <a:latin typeface="Montserrat ExtraBold"/>
                <a:ea typeface="Montserrat ExtraBold"/>
                <a:cs typeface="Montserrat ExtraBold"/>
                <a:sym typeface="Montserrat ExtraBold"/>
              </a:defRPr>
            </a:lvl7pPr>
            <a:lvl8pPr lvl="7" rtl="0" algn="r">
              <a:spcBef>
                <a:spcPts val="0"/>
              </a:spcBef>
              <a:spcAft>
                <a:spcPts val="0"/>
              </a:spcAft>
              <a:buSzPts val="3600"/>
              <a:buFont typeface="Montserrat ExtraBold"/>
              <a:buNone/>
              <a:defRPr sz="3600">
                <a:latin typeface="Montserrat ExtraBold"/>
                <a:ea typeface="Montserrat ExtraBold"/>
                <a:cs typeface="Montserrat ExtraBold"/>
                <a:sym typeface="Montserrat ExtraBold"/>
              </a:defRPr>
            </a:lvl8pPr>
            <a:lvl9pPr lvl="8" rtl="0" algn="r">
              <a:spcBef>
                <a:spcPts val="0"/>
              </a:spcBef>
              <a:spcAft>
                <a:spcPts val="0"/>
              </a:spcAft>
              <a:buSzPts val="3600"/>
              <a:buFont typeface="Montserrat ExtraBold"/>
              <a:buNone/>
              <a:defRPr sz="3600">
                <a:latin typeface="Montserrat ExtraBold"/>
                <a:ea typeface="Montserrat ExtraBold"/>
                <a:cs typeface="Montserrat ExtraBold"/>
                <a:sym typeface="Montserrat ExtraBold"/>
              </a:defRPr>
            </a:lvl9pPr>
          </a:lstStyle>
          <a:p/>
        </p:txBody>
      </p:sp>
      <p:sp>
        <p:nvSpPr>
          <p:cNvPr id="166" name="Google Shape;166;p28"/>
          <p:cNvSpPr txBox="1"/>
          <p:nvPr>
            <p:ph idx="1" type="subTitle"/>
          </p:nvPr>
        </p:nvSpPr>
        <p:spPr>
          <a:xfrm>
            <a:off x="5925675" y="3766750"/>
            <a:ext cx="2505000" cy="8370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400"/>
              <a:buFont typeface="Roboto"/>
              <a:buNone/>
              <a:defRPr sz="1400">
                <a:solidFill>
                  <a:schemeClr val="accent2"/>
                </a:solidFill>
              </a:defRPr>
            </a:lvl1pPr>
            <a:lvl2pPr lvl="1" rtl="0" algn="r">
              <a:spcBef>
                <a:spcPts val="1600"/>
              </a:spcBef>
              <a:spcAft>
                <a:spcPts val="0"/>
              </a:spcAft>
              <a:buSzPts val="1400"/>
              <a:buNone/>
              <a:defRPr/>
            </a:lvl2pPr>
            <a:lvl3pPr lvl="2" rtl="0" algn="r">
              <a:spcBef>
                <a:spcPts val="1600"/>
              </a:spcBef>
              <a:spcAft>
                <a:spcPts val="0"/>
              </a:spcAft>
              <a:buSzPts val="1400"/>
              <a:buNone/>
              <a:defRPr/>
            </a:lvl3pPr>
            <a:lvl4pPr lvl="3" rtl="0" algn="r">
              <a:spcBef>
                <a:spcPts val="1600"/>
              </a:spcBef>
              <a:spcAft>
                <a:spcPts val="0"/>
              </a:spcAft>
              <a:buSzPts val="1400"/>
              <a:buNone/>
              <a:defRPr/>
            </a:lvl4pPr>
            <a:lvl5pPr lvl="4" rtl="0" algn="r">
              <a:spcBef>
                <a:spcPts val="1600"/>
              </a:spcBef>
              <a:spcAft>
                <a:spcPts val="0"/>
              </a:spcAft>
              <a:buSzPts val="1400"/>
              <a:buNone/>
              <a:defRPr/>
            </a:lvl5pPr>
            <a:lvl6pPr lvl="5" rtl="0" algn="r">
              <a:spcBef>
                <a:spcPts val="1600"/>
              </a:spcBef>
              <a:spcAft>
                <a:spcPts val="0"/>
              </a:spcAft>
              <a:buSzPts val="1400"/>
              <a:buNone/>
              <a:defRPr/>
            </a:lvl6pPr>
            <a:lvl7pPr lvl="6" rtl="0" algn="r">
              <a:spcBef>
                <a:spcPts val="1600"/>
              </a:spcBef>
              <a:spcAft>
                <a:spcPts val="0"/>
              </a:spcAft>
              <a:buSzPts val="1400"/>
              <a:buNone/>
              <a:defRPr/>
            </a:lvl7pPr>
            <a:lvl8pPr lvl="7" rtl="0" algn="r">
              <a:spcBef>
                <a:spcPts val="1600"/>
              </a:spcBef>
              <a:spcAft>
                <a:spcPts val="0"/>
              </a:spcAft>
              <a:buSzPts val="1400"/>
              <a:buNone/>
              <a:defRPr/>
            </a:lvl8pPr>
            <a:lvl9pPr lvl="8" rtl="0" algn="r">
              <a:spcBef>
                <a:spcPts val="1600"/>
              </a:spcBef>
              <a:spcAft>
                <a:spcPts val="1600"/>
              </a:spcAft>
              <a:buSzPts val="1400"/>
              <a:buNone/>
              <a:defRPr/>
            </a:lvl9pPr>
          </a:lstStyle>
          <a:p/>
        </p:txBody>
      </p:sp>
      <p:sp>
        <p:nvSpPr>
          <p:cNvPr id="167" name="Google Shape;167;p28"/>
          <p:cNvSpPr txBox="1"/>
          <p:nvPr>
            <p:ph hasCustomPrompt="1" idx="2" type="title"/>
          </p:nvPr>
        </p:nvSpPr>
        <p:spPr>
          <a:xfrm>
            <a:off x="7521825" y="1137675"/>
            <a:ext cx="648300" cy="627900"/>
          </a:xfrm>
          <a:prstGeom prst="rect">
            <a:avLst/>
          </a:prstGeom>
        </p:spPr>
        <p:txBody>
          <a:bodyPr anchorCtr="0" anchor="ctr" bIns="91425" lIns="91425" spcFirstLastPara="1" rIns="91425" wrap="square" tIns="91425">
            <a:noAutofit/>
          </a:bodyPr>
          <a:lstStyle>
            <a:lvl1pPr lvl="0" rtl="0" algn="r">
              <a:spcBef>
                <a:spcPts val="0"/>
              </a:spcBef>
              <a:spcAft>
                <a:spcPts val="0"/>
              </a:spcAft>
              <a:buClr>
                <a:schemeClr val="lt1"/>
              </a:buClr>
              <a:buSzPts val="6000"/>
              <a:buFont typeface="Montserrat ExtraBold"/>
              <a:buNone/>
              <a:defRPr sz="6000">
                <a:solidFill>
                  <a:schemeClr val="lt1"/>
                </a:solidFill>
                <a:latin typeface="Montserrat ExtraBold"/>
                <a:ea typeface="Montserrat ExtraBold"/>
                <a:cs typeface="Montserrat ExtraBold"/>
                <a:sym typeface="Montserrat ExtraBold"/>
              </a:defRPr>
            </a:lvl1pPr>
            <a:lvl2pPr lvl="1" rtl="0" algn="r">
              <a:spcBef>
                <a:spcPts val="0"/>
              </a:spcBef>
              <a:spcAft>
                <a:spcPts val="0"/>
              </a:spcAft>
              <a:buClr>
                <a:schemeClr val="lt1"/>
              </a:buClr>
              <a:buSzPts val="6000"/>
              <a:buFont typeface="Montserrat ExtraBold"/>
              <a:buNone/>
              <a:defRPr sz="6000">
                <a:solidFill>
                  <a:schemeClr val="lt1"/>
                </a:solidFill>
                <a:latin typeface="Montserrat ExtraBold"/>
                <a:ea typeface="Montserrat ExtraBold"/>
                <a:cs typeface="Montserrat ExtraBold"/>
                <a:sym typeface="Montserrat ExtraBold"/>
              </a:defRPr>
            </a:lvl2pPr>
            <a:lvl3pPr lvl="2" rtl="0" algn="r">
              <a:spcBef>
                <a:spcPts val="0"/>
              </a:spcBef>
              <a:spcAft>
                <a:spcPts val="0"/>
              </a:spcAft>
              <a:buClr>
                <a:schemeClr val="lt1"/>
              </a:buClr>
              <a:buSzPts val="6000"/>
              <a:buFont typeface="Montserrat ExtraBold"/>
              <a:buNone/>
              <a:defRPr sz="6000">
                <a:solidFill>
                  <a:schemeClr val="lt1"/>
                </a:solidFill>
                <a:latin typeface="Montserrat ExtraBold"/>
                <a:ea typeface="Montserrat ExtraBold"/>
                <a:cs typeface="Montserrat ExtraBold"/>
                <a:sym typeface="Montserrat ExtraBold"/>
              </a:defRPr>
            </a:lvl3pPr>
            <a:lvl4pPr lvl="3" rtl="0" algn="r">
              <a:spcBef>
                <a:spcPts val="0"/>
              </a:spcBef>
              <a:spcAft>
                <a:spcPts val="0"/>
              </a:spcAft>
              <a:buClr>
                <a:schemeClr val="lt1"/>
              </a:buClr>
              <a:buSzPts val="6000"/>
              <a:buFont typeface="Montserrat ExtraBold"/>
              <a:buNone/>
              <a:defRPr sz="6000">
                <a:solidFill>
                  <a:schemeClr val="lt1"/>
                </a:solidFill>
                <a:latin typeface="Montserrat ExtraBold"/>
                <a:ea typeface="Montserrat ExtraBold"/>
                <a:cs typeface="Montserrat ExtraBold"/>
                <a:sym typeface="Montserrat ExtraBold"/>
              </a:defRPr>
            </a:lvl4pPr>
            <a:lvl5pPr lvl="4" rtl="0" algn="r">
              <a:spcBef>
                <a:spcPts val="0"/>
              </a:spcBef>
              <a:spcAft>
                <a:spcPts val="0"/>
              </a:spcAft>
              <a:buClr>
                <a:schemeClr val="lt1"/>
              </a:buClr>
              <a:buSzPts val="6000"/>
              <a:buFont typeface="Montserrat ExtraBold"/>
              <a:buNone/>
              <a:defRPr sz="6000">
                <a:solidFill>
                  <a:schemeClr val="lt1"/>
                </a:solidFill>
                <a:latin typeface="Montserrat ExtraBold"/>
                <a:ea typeface="Montserrat ExtraBold"/>
                <a:cs typeface="Montserrat ExtraBold"/>
                <a:sym typeface="Montserrat ExtraBold"/>
              </a:defRPr>
            </a:lvl5pPr>
            <a:lvl6pPr lvl="5" rtl="0" algn="r">
              <a:spcBef>
                <a:spcPts val="0"/>
              </a:spcBef>
              <a:spcAft>
                <a:spcPts val="0"/>
              </a:spcAft>
              <a:buClr>
                <a:schemeClr val="lt1"/>
              </a:buClr>
              <a:buSzPts val="6000"/>
              <a:buFont typeface="Montserrat ExtraBold"/>
              <a:buNone/>
              <a:defRPr sz="6000">
                <a:solidFill>
                  <a:schemeClr val="lt1"/>
                </a:solidFill>
                <a:latin typeface="Montserrat ExtraBold"/>
                <a:ea typeface="Montserrat ExtraBold"/>
                <a:cs typeface="Montserrat ExtraBold"/>
                <a:sym typeface="Montserrat ExtraBold"/>
              </a:defRPr>
            </a:lvl6pPr>
            <a:lvl7pPr lvl="6" rtl="0" algn="r">
              <a:spcBef>
                <a:spcPts val="0"/>
              </a:spcBef>
              <a:spcAft>
                <a:spcPts val="0"/>
              </a:spcAft>
              <a:buClr>
                <a:schemeClr val="lt1"/>
              </a:buClr>
              <a:buSzPts val="6000"/>
              <a:buFont typeface="Montserrat ExtraBold"/>
              <a:buNone/>
              <a:defRPr sz="6000">
                <a:solidFill>
                  <a:schemeClr val="lt1"/>
                </a:solidFill>
                <a:latin typeface="Montserrat ExtraBold"/>
                <a:ea typeface="Montserrat ExtraBold"/>
                <a:cs typeface="Montserrat ExtraBold"/>
                <a:sym typeface="Montserrat ExtraBold"/>
              </a:defRPr>
            </a:lvl7pPr>
            <a:lvl8pPr lvl="7" rtl="0" algn="r">
              <a:spcBef>
                <a:spcPts val="0"/>
              </a:spcBef>
              <a:spcAft>
                <a:spcPts val="0"/>
              </a:spcAft>
              <a:buClr>
                <a:schemeClr val="lt1"/>
              </a:buClr>
              <a:buSzPts val="6000"/>
              <a:buFont typeface="Montserrat ExtraBold"/>
              <a:buNone/>
              <a:defRPr sz="6000">
                <a:solidFill>
                  <a:schemeClr val="lt1"/>
                </a:solidFill>
                <a:latin typeface="Montserrat ExtraBold"/>
                <a:ea typeface="Montserrat ExtraBold"/>
                <a:cs typeface="Montserrat ExtraBold"/>
                <a:sym typeface="Montserrat ExtraBold"/>
              </a:defRPr>
            </a:lvl8pPr>
            <a:lvl9pPr lvl="8" rtl="0" algn="r">
              <a:spcBef>
                <a:spcPts val="0"/>
              </a:spcBef>
              <a:spcAft>
                <a:spcPts val="0"/>
              </a:spcAft>
              <a:buClr>
                <a:schemeClr val="lt1"/>
              </a:buClr>
              <a:buSzPts val="6000"/>
              <a:buFont typeface="Montserrat ExtraBold"/>
              <a:buNone/>
              <a:defRPr sz="6000">
                <a:solidFill>
                  <a:schemeClr val="lt1"/>
                </a:solidFill>
                <a:latin typeface="Montserrat ExtraBold"/>
                <a:ea typeface="Montserrat ExtraBold"/>
                <a:cs typeface="Montserrat ExtraBold"/>
                <a:sym typeface="Montserrat ExtraBold"/>
              </a:defRPr>
            </a:lvl9pPr>
          </a:lstStyle>
          <a:p>
            <a:r>
              <a:t>xx%</a:t>
            </a: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icture">
  <p:cSld name="MAIN_POINT_1">
    <p:spTree>
      <p:nvGrpSpPr>
        <p:cNvPr id="168" name="Shape 168"/>
        <p:cNvGrpSpPr/>
        <p:nvPr/>
      </p:nvGrpSpPr>
      <p:grpSpPr>
        <a:xfrm>
          <a:off x="0" y="0"/>
          <a:ext cx="0" cy="0"/>
          <a:chOff x="0" y="0"/>
          <a:chExt cx="0" cy="0"/>
        </a:xfrm>
      </p:grpSpPr>
      <p:sp>
        <p:nvSpPr>
          <p:cNvPr id="169" name="Google Shape;169;p29"/>
          <p:cNvSpPr txBox="1"/>
          <p:nvPr>
            <p:ph type="title"/>
          </p:nvPr>
        </p:nvSpPr>
        <p:spPr>
          <a:xfrm>
            <a:off x="713225" y="1509900"/>
            <a:ext cx="3061800" cy="21237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BA68C8"/>
              </a:buClr>
              <a:buSzPts val="4000"/>
              <a:buFont typeface="Montserrat Black"/>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4">
  <p:cSld name="TITLE_ONLY_1_1_1">
    <p:bg>
      <p:bgPr>
        <a:solidFill>
          <a:schemeClr val="lt1"/>
        </a:solidFill>
      </p:bgPr>
    </p:bg>
    <p:spTree>
      <p:nvGrpSpPr>
        <p:cNvPr id="170" name="Shape 170"/>
        <p:cNvGrpSpPr/>
        <p:nvPr/>
      </p:nvGrpSpPr>
      <p:grpSpPr>
        <a:xfrm>
          <a:off x="0" y="0"/>
          <a:ext cx="0" cy="0"/>
          <a:chOff x="0" y="0"/>
          <a:chExt cx="0" cy="0"/>
        </a:xfrm>
      </p:grpSpPr>
      <p:sp>
        <p:nvSpPr>
          <p:cNvPr id="171" name="Google Shape;171;p30"/>
          <p:cNvSpPr txBox="1"/>
          <p:nvPr>
            <p:ph type="title"/>
          </p:nvPr>
        </p:nvSpPr>
        <p:spPr>
          <a:xfrm>
            <a:off x="713189" y="1256475"/>
            <a:ext cx="2745900" cy="8649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Font typeface="Montserrat ExtraBold"/>
              <a:buNone/>
              <a:defRPr>
                <a:solidFill>
                  <a:schemeClr val="dk2"/>
                </a:solidFill>
                <a:latin typeface="Montserrat ExtraBold"/>
                <a:ea typeface="Montserrat ExtraBold"/>
                <a:cs typeface="Montserrat ExtraBold"/>
                <a:sym typeface="Montserrat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72" name="Google Shape;172;p30"/>
          <p:cNvSpPr txBox="1"/>
          <p:nvPr>
            <p:ph idx="1" type="subTitle"/>
          </p:nvPr>
        </p:nvSpPr>
        <p:spPr>
          <a:xfrm>
            <a:off x="711650" y="2313353"/>
            <a:ext cx="2745900" cy="13716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sz="1400"/>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5" name="Shape 15"/>
        <p:cNvGrpSpPr/>
        <p:nvPr/>
      </p:nvGrpSpPr>
      <p:grpSpPr>
        <a:xfrm>
          <a:off x="0" y="0"/>
          <a:ext cx="0" cy="0"/>
          <a:chOff x="0" y="0"/>
          <a:chExt cx="0" cy="0"/>
        </a:xfrm>
      </p:grpSpPr>
      <p:sp>
        <p:nvSpPr>
          <p:cNvPr id="16" name="Google Shape;16;p4"/>
          <p:cNvSpPr txBox="1"/>
          <p:nvPr>
            <p:ph type="title"/>
          </p:nvPr>
        </p:nvSpPr>
        <p:spPr>
          <a:xfrm>
            <a:off x="713250" y="445025"/>
            <a:ext cx="77175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2800"/>
              <a:buNone/>
              <a:defRPr>
                <a:solidFill>
                  <a:schemeClr val="dk2"/>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7" name="Google Shape;17;p4"/>
          <p:cNvSpPr txBox="1"/>
          <p:nvPr>
            <p:ph idx="1" type="subTitle"/>
          </p:nvPr>
        </p:nvSpPr>
        <p:spPr>
          <a:xfrm>
            <a:off x="713250" y="1184862"/>
            <a:ext cx="7717500" cy="34473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2"/>
              </a:buClr>
              <a:buSzPts val="1200"/>
              <a:buFont typeface="Montserrat Medium"/>
              <a:buAutoNum type="arabicPeriod"/>
              <a:defRPr sz="1150"/>
            </a:lvl1pPr>
            <a:lvl2pPr lvl="1">
              <a:spcBef>
                <a:spcPts val="1600"/>
              </a:spcBef>
              <a:spcAft>
                <a:spcPts val="0"/>
              </a:spcAft>
              <a:buClr>
                <a:schemeClr val="accent2"/>
              </a:buClr>
              <a:buSzPts val="1200"/>
              <a:buFont typeface="Montserrat Medium"/>
              <a:buAutoNum type="alphaLcPeriod"/>
              <a:defRPr/>
            </a:lvl2pPr>
            <a:lvl3pPr lvl="2">
              <a:spcBef>
                <a:spcPts val="1600"/>
              </a:spcBef>
              <a:spcAft>
                <a:spcPts val="0"/>
              </a:spcAft>
              <a:buClr>
                <a:schemeClr val="accent2"/>
              </a:buClr>
              <a:buSzPts val="1200"/>
              <a:buFont typeface="Montserrat Medium"/>
              <a:buAutoNum type="romanLcPeriod"/>
              <a:defRPr/>
            </a:lvl3pPr>
            <a:lvl4pPr lvl="3">
              <a:spcBef>
                <a:spcPts val="1600"/>
              </a:spcBef>
              <a:spcAft>
                <a:spcPts val="0"/>
              </a:spcAft>
              <a:buClr>
                <a:schemeClr val="accent2"/>
              </a:buClr>
              <a:buSzPts val="1200"/>
              <a:buFont typeface="Montserrat Medium"/>
              <a:buAutoNum type="arabicPeriod"/>
              <a:defRPr/>
            </a:lvl4pPr>
            <a:lvl5pPr lvl="4">
              <a:spcBef>
                <a:spcPts val="1600"/>
              </a:spcBef>
              <a:spcAft>
                <a:spcPts val="0"/>
              </a:spcAft>
              <a:buClr>
                <a:schemeClr val="accent2"/>
              </a:buClr>
              <a:buSzPts val="1200"/>
              <a:buFont typeface="Montserrat Medium"/>
              <a:buAutoNum type="alphaLcPeriod"/>
              <a:defRPr/>
            </a:lvl5pPr>
            <a:lvl6pPr lvl="5">
              <a:spcBef>
                <a:spcPts val="1600"/>
              </a:spcBef>
              <a:spcAft>
                <a:spcPts val="0"/>
              </a:spcAft>
              <a:buClr>
                <a:schemeClr val="accent2"/>
              </a:buClr>
              <a:buSzPts val="1200"/>
              <a:buFont typeface="Montserrat Medium"/>
              <a:buAutoNum type="romanLcPeriod"/>
              <a:defRPr/>
            </a:lvl6pPr>
            <a:lvl7pPr lvl="6">
              <a:spcBef>
                <a:spcPts val="1600"/>
              </a:spcBef>
              <a:spcAft>
                <a:spcPts val="0"/>
              </a:spcAft>
              <a:buClr>
                <a:schemeClr val="accent2"/>
              </a:buClr>
              <a:buSzPts val="1200"/>
              <a:buFont typeface="Montserrat Medium"/>
              <a:buAutoNum type="arabicPeriod"/>
              <a:defRPr/>
            </a:lvl7pPr>
            <a:lvl8pPr lvl="7">
              <a:spcBef>
                <a:spcPts val="1600"/>
              </a:spcBef>
              <a:spcAft>
                <a:spcPts val="0"/>
              </a:spcAft>
              <a:buClr>
                <a:schemeClr val="accent2"/>
              </a:buClr>
              <a:buSzPts val="1200"/>
              <a:buFont typeface="Montserrat Medium"/>
              <a:buAutoNum type="alphaLcPeriod"/>
              <a:defRPr/>
            </a:lvl8pPr>
            <a:lvl9pPr lvl="8">
              <a:spcBef>
                <a:spcPts val="1600"/>
              </a:spcBef>
              <a:spcAft>
                <a:spcPts val="1600"/>
              </a:spcAft>
              <a:buClr>
                <a:schemeClr val="accent2"/>
              </a:buClr>
              <a:buSzPts val="1200"/>
              <a:buFont typeface="Montserrat Medium"/>
              <a:buAutoNum type="romanLcPeriod"/>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5">
  <p:cSld name="TITLE_ONLY_1_1_1_2">
    <p:bg>
      <p:bgPr>
        <a:solidFill>
          <a:schemeClr val="dk2"/>
        </a:solidFill>
      </p:bgPr>
    </p:bg>
    <p:spTree>
      <p:nvGrpSpPr>
        <p:cNvPr id="173" name="Shape 173"/>
        <p:cNvGrpSpPr/>
        <p:nvPr/>
      </p:nvGrpSpPr>
      <p:grpSpPr>
        <a:xfrm>
          <a:off x="0" y="0"/>
          <a:ext cx="0" cy="0"/>
          <a:chOff x="0" y="0"/>
          <a:chExt cx="0" cy="0"/>
        </a:xfrm>
      </p:grpSpPr>
      <p:sp>
        <p:nvSpPr>
          <p:cNvPr id="174" name="Google Shape;174;p31"/>
          <p:cNvSpPr txBox="1"/>
          <p:nvPr>
            <p:ph type="title"/>
          </p:nvPr>
        </p:nvSpPr>
        <p:spPr>
          <a:xfrm>
            <a:off x="5687125" y="1682500"/>
            <a:ext cx="2741400" cy="572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2800"/>
              <a:buFont typeface="Montserrat ExtraBold"/>
              <a:buNone/>
              <a:defRPr>
                <a:solidFill>
                  <a:schemeClr val="lt1"/>
                </a:solidFill>
                <a:latin typeface="Montserrat ExtraBold"/>
                <a:ea typeface="Montserrat ExtraBold"/>
                <a:cs typeface="Montserrat ExtraBold"/>
                <a:sym typeface="Montserrat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75" name="Google Shape;175;p31"/>
          <p:cNvSpPr txBox="1"/>
          <p:nvPr>
            <p:ph idx="1" type="subTitle"/>
          </p:nvPr>
        </p:nvSpPr>
        <p:spPr>
          <a:xfrm>
            <a:off x="5687125" y="2313433"/>
            <a:ext cx="2743500" cy="13716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solidFill>
                  <a:schemeClr val="lt1"/>
                </a:solidFill>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6">
  <p:cSld name="TITLE_ONLY_1_1_1_3">
    <p:bg>
      <p:bgPr>
        <a:solidFill>
          <a:schemeClr val="lt1"/>
        </a:solidFill>
      </p:bgPr>
    </p:bg>
    <p:spTree>
      <p:nvGrpSpPr>
        <p:cNvPr id="176" name="Shape 176"/>
        <p:cNvGrpSpPr/>
        <p:nvPr/>
      </p:nvGrpSpPr>
      <p:grpSpPr>
        <a:xfrm>
          <a:off x="0" y="0"/>
          <a:ext cx="0" cy="0"/>
          <a:chOff x="0" y="0"/>
          <a:chExt cx="0" cy="0"/>
        </a:xfrm>
      </p:grpSpPr>
      <p:sp>
        <p:nvSpPr>
          <p:cNvPr id="177" name="Google Shape;177;p32"/>
          <p:cNvSpPr txBox="1"/>
          <p:nvPr>
            <p:ph type="title"/>
          </p:nvPr>
        </p:nvSpPr>
        <p:spPr>
          <a:xfrm>
            <a:off x="713188" y="1683900"/>
            <a:ext cx="2744700" cy="572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1"/>
              </a:buClr>
              <a:buSzPts val="2800"/>
              <a:buFont typeface="Montserrat ExtraBold"/>
              <a:buNone/>
              <a:defRPr>
                <a:latin typeface="Montserrat ExtraBold"/>
                <a:ea typeface="Montserrat ExtraBold"/>
                <a:cs typeface="Montserrat ExtraBold"/>
                <a:sym typeface="Montserrat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78" name="Google Shape;178;p32"/>
          <p:cNvSpPr txBox="1"/>
          <p:nvPr>
            <p:ph idx="1" type="subTitle"/>
          </p:nvPr>
        </p:nvSpPr>
        <p:spPr>
          <a:xfrm>
            <a:off x="711650" y="2313429"/>
            <a:ext cx="2744700" cy="13716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1_1_1_1">
    <p:bg>
      <p:bgPr>
        <a:solidFill>
          <a:schemeClr val="lt1"/>
        </a:solidFill>
      </p:bgPr>
    </p:bg>
    <p:spTree>
      <p:nvGrpSpPr>
        <p:cNvPr id="179" name="Shape 179"/>
        <p:cNvGrpSpPr/>
        <p:nvPr/>
      </p:nvGrpSpPr>
      <p:grpSpPr>
        <a:xfrm>
          <a:off x="0" y="0"/>
          <a:ext cx="0" cy="0"/>
          <a:chOff x="0" y="0"/>
          <a:chExt cx="0" cy="0"/>
        </a:xfrm>
      </p:grpSpPr>
      <p:sp>
        <p:nvSpPr>
          <p:cNvPr id="180" name="Google Shape;180;p33"/>
          <p:cNvSpPr txBox="1"/>
          <p:nvPr>
            <p:ph type="title"/>
          </p:nvPr>
        </p:nvSpPr>
        <p:spPr>
          <a:xfrm>
            <a:off x="4035450" y="448050"/>
            <a:ext cx="4395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Font typeface="Montserrat ExtraBold"/>
              <a:buNone/>
              <a:defRPr>
                <a:latin typeface="Montserrat ExtraBold"/>
                <a:ea typeface="Montserrat ExtraBold"/>
                <a:cs typeface="Montserrat ExtraBold"/>
                <a:sym typeface="Montserrat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CUSTOM_6_3_1">
    <p:bg>
      <p:bgPr>
        <a:solidFill>
          <a:schemeClr val="lt1"/>
        </a:solidFill>
      </p:bgPr>
    </p:bg>
    <p:spTree>
      <p:nvGrpSpPr>
        <p:cNvPr id="181" name="Shape 181"/>
        <p:cNvGrpSpPr/>
        <p:nvPr/>
      </p:nvGrpSpPr>
      <p:grpSpPr>
        <a:xfrm>
          <a:off x="0" y="0"/>
          <a:ext cx="0" cy="0"/>
          <a:chOff x="0" y="0"/>
          <a:chExt cx="0" cy="0"/>
        </a:xfrm>
      </p:grpSpPr>
      <p:sp>
        <p:nvSpPr>
          <p:cNvPr id="182" name="Google Shape;182;p34"/>
          <p:cNvSpPr txBox="1"/>
          <p:nvPr>
            <p:ph type="title"/>
          </p:nvPr>
        </p:nvSpPr>
        <p:spPr>
          <a:xfrm>
            <a:off x="713225" y="539500"/>
            <a:ext cx="7473900" cy="432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2800"/>
              <a:buFont typeface="Montserrat ExtraBold"/>
              <a:buNone/>
              <a:defRPr>
                <a:latin typeface="Montserrat ExtraBold"/>
                <a:ea typeface="Montserrat ExtraBold"/>
                <a:cs typeface="Montserrat ExtraBold"/>
                <a:sym typeface="Montserrat ExtraBold"/>
              </a:defRPr>
            </a:lvl1pPr>
            <a:lvl2pPr lvl="1" rtl="0" algn="ctr">
              <a:spcBef>
                <a:spcPts val="0"/>
              </a:spcBef>
              <a:spcAft>
                <a:spcPts val="0"/>
              </a:spcAft>
              <a:buClr>
                <a:schemeClr val="lt1"/>
              </a:buClr>
              <a:buSzPts val="2800"/>
              <a:buFont typeface="Montserrat ExtraBold"/>
              <a:buNone/>
              <a:defRPr>
                <a:solidFill>
                  <a:schemeClr val="lt1"/>
                </a:solidFill>
                <a:latin typeface="Montserrat ExtraBold"/>
                <a:ea typeface="Montserrat ExtraBold"/>
                <a:cs typeface="Montserrat ExtraBold"/>
                <a:sym typeface="Montserrat ExtraBold"/>
              </a:defRPr>
            </a:lvl2pPr>
            <a:lvl3pPr lvl="2" rtl="0" algn="ctr">
              <a:spcBef>
                <a:spcPts val="0"/>
              </a:spcBef>
              <a:spcAft>
                <a:spcPts val="0"/>
              </a:spcAft>
              <a:buClr>
                <a:schemeClr val="lt1"/>
              </a:buClr>
              <a:buSzPts val="2800"/>
              <a:buFont typeface="Montserrat ExtraBold"/>
              <a:buNone/>
              <a:defRPr>
                <a:solidFill>
                  <a:schemeClr val="lt1"/>
                </a:solidFill>
                <a:latin typeface="Montserrat ExtraBold"/>
                <a:ea typeface="Montserrat ExtraBold"/>
                <a:cs typeface="Montserrat ExtraBold"/>
                <a:sym typeface="Montserrat ExtraBold"/>
              </a:defRPr>
            </a:lvl3pPr>
            <a:lvl4pPr lvl="3" rtl="0" algn="ctr">
              <a:spcBef>
                <a:spcPts val="0"/>
              </a:spcBef>
              <a:spcAft>
                <a:spcPts val="0"/>
              </a:spcAft>
              <a:buClr>
                <a:schemeClr val="lt1"/>
              </a:buClr>
              <a:buSzPts val="2800"/>
              <a:buFont typeface="Montserrat ExtraBold"/>
              <a:buNone/>
              <a:defRPr>
                <a:solidFill>
                  <a:schemeClr val="lt1"/>
                </a:solidFill>
                <a:latin typeface="Montserrat ExtraBold"/>
                <a:ea typeface="Montserrat ExtraBold"/>
                <a:cs typeface="Montserrat ExtraBold"/>
                <a:sym typeface="Montserrat ExtraBold"/>
              </a:defRPr>
            </a:lvl4pPr>
            <a:lvl5pPr lvl="4" rtl="0" algn="ctr">
              <a:spcBef>
                <a:spcPts val="0"/>
              </a:spcBef>
              <a:spcAft>
                <a:spcPts val="0"/>
              </a:spcAft>
              <a:buClr>
                <a:schemeClr val="lt1"/>
              </a:buClr>
              <a:buSzPts val="2800"/>
              <a:buFont typeface="Montserrat ExtraBold"/>
              <a:buNone/>
              <a:defRPr>
                <a:solidFill>
                  <a:schemeClr val="lt1"/>
                </a:solidFill>
                <a:latin typeface="Montserrat ExtraBold"/>
                <a:ea typeface="Montserrat ExtraBold"/>
                <a:cs typeface="Montserrat ExtraBold"/>
                <a:sym typeface="Montserrat ExtraBold"/>
              </a:defRPr>
            </a:lvl5pPr>
            <a:lvl6pPr lvl="5" rtl="0" algn="ctr">
              <a:spcBef>
                <a:spcPts val="0"/>
              </a:spcBef>
              <a:spcAft>
                <a:spcPts val="0"/>
              </a:spcAft>
              <a:buClr>
                <a:schemeClr val="lt1"/>
              </a:buClr>
              <a:buSzPts val="2800"/>
              <a:buFont typeface="Montserrat ExtraBold"/>
              <a:buNone/>
              <a:defRPr>
                <a:solidFill>
                  <a:schemeClr val="lt1"/>
                </a:solidFill>
                <a:latin typeface="Montserrat ExtraBold"/>
                <a:ea typeface="Montserrat ExtraBold"/>
                <a:cs typeface="Montserrat ExtraBold"/>
                <a:sym typeface="Montserrat ExtraBold"/>
              </a:defRPr>
            </a:lvl6pPr>
            <a:lvl7pPr lvl="6" rtl="0" algn="ctr">
              <a:spcBef>
                <a:spcPts val="0"/>
              </a:spcBef>
              <a:spcAft>
                <a:spcPts val="0"/>
              </a:spcAft>
              <a:buClr>
                <a:schemeClr val="lt1"/>
              </a:buClr>
              <a:buSzPts val="2800"/>
              <a:buFont typeface="Montserrat ExtraBold"/>
              <a:buNone/>
              <a:defRPr>
                <a:solidFill>
                  <a:schemeClr val="lt1"/>
                </a:solidFill>
                <a:latin typeface="Montserrat ExtraBold"/>
                <a:ea typeface="Montserrat ExtraBold"/>
                <a:cs typeface="Montserrat ExtraBold"/>
                <a:sym typeface="Montserrat ExtraBold"/>
              </a:defRPr>
            </a:lvl7pPr>
            <a:lvl8pPr lvl="7" rtl="0" algn="ctr">
              <a:spcBef>
                <a:spcPts val="0"/>
              </a:spcBef>
              <a:spcAft>
                <a:spcPts val="0"/>
              </a:spcAft>
              <a:buClr>
                <a:schemeClr val="lt1"/>
              </a:buClr>
              <a:buSzPts val="2800"/>
              <a:buFont typeface="Montserrat ExtraBold"/>
              <a:buNone/>
              <a:defRPr>
                <a:solidFill>
                  <a:schemeClr val="lt1"/>
                </a:solidFill>
                <a:latin typeface="Montserrat ExtraBold"/>
                <a:ea typeface="Montserrat ExtraBold"/>
                <a:cs typeface="Montserrat ExtraBold"/>
                <a:sym typeface="Montserrat ExtraBold"/>
              </a:defRPr>
            </a:lvl8pPr>
            <a:lvl9pPr lvl="8" rtl="0" algn="ctr">
              <a:spcBef>
                <a:spcPts val="0"/>
              </a:spcBef>
              <a:spcAft>
                <a:spcPts val="0"/>
              </a:spcAft>
              <a:buClr>
                <a:schemeClr val="lt1"/>
              </a:buClr>
              <a:buSzPts val="2800"/>
              <a:buFont typeface="Montserrat ExtraBold"/>
              <a:buNone/>
              <a:defRPr>
                <a:solidFill>
                  <a:schemeClr val="lt1"/>
                </a:solidFill>
                <a:latin typeface="Montserrat ExtraBold"/>
                <a:ea typeface="Montserrat ExtraBold"/>
                <a:cs typeface="Montserrat ExtraBold"/>
                <a:sym typeface="Montserrat ExtraBold"/>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7">
    <p:spTree>
      <p:nvGrpSpPr>
        <p:cNvPr id="183" name="Shape 183"/>
        <p:cNvGrpSpPr/>
        <p:nvPr/>
      </p:nvGrpSpPr>
      <p:grpSpPr>
        <a:xfrm>
          <a:off x="0" y="0"/>
          <a:ext cx="0" cy="0"/>
          <a:chOff x="0" y="0"/>
          <a:chExt cx="0" cy="0"/>
        </a:xfrm>
      </p:grpSpPr>
      <p:sp>
        <p:nvSpPr>
          <p:cNvPr id="184" name="Google Shape;184;p35"/>
          <p:cNvSpPr txBox="1"/>
          <p:nvPr>
            <p:ph type="title"/>
          </p:nvPr>
        </p:nvSpPr>
        <p:spPr>
          <a:xfrm>
            <a:off x="720400" y="539500"/>
            <a:ext cx="3858900" cy="689700"/>
          </a:xfrm>
          <a:prstGeom prst="rect">
            <a:avLst/>
          </a:prstGeom>
        </p:spPr>
        <p:txBody>
          <a:bodyPr anchorCtr="0" anchor="b" bIns="91425" lIns="91425" spcFirstLastPara="1" rIns="91425" wrap="square" tIns="91425">
            <a:noAutofit/>
          </a:bodyPr>
          <a:lstStyle>
            <a:lvl1pPr lvl="0" rtl="0">
              <a:spcBef>
                <a:spcPts val="0"/>
              </a:spcBef>
              <a:spcAft>
                <a:spcPts val="0"/>
              </a:spcAft>
              <a:buSzPts val="6000"/>
              <a:buFont typeface="Montserrat ExtraBold"/>
              <a:buNone/>
              <a:defRPr sz="6000">
                <a:latin typeface="Montserrat ExtraBold"/>
                <a:ea typeface="Montserrat ExtraBold"/>
                <a:cs typeface="Montserrat ExtraBold"/>
                <a:sym typeface="Montserrat ExtraBold"/>
              </a:defRPr>
            </a:lvl1pPr>
            <a:lvl2pPr lvl="1" rtl="0" algn="ctr">
              <a:spcBef>
                <a:spcPts val="0"/>
              </a:spcBef>
              <a:spcAft>
                <a:spcPts val="0"/>
              </a:spcAft>
              <a:buSzPts val="3600"/>
              <a:buFont typeface="Montserrat ExtraBold"/>
              <a:buNone/>
              <a:defRPr sz="3600">
                <a:latin typeface="Montserrat ExtraBold"/>
                <a:ea typeface="Montserrat ExtraBold"/>
                <a:cs typeface="Montserrat ExtraBold"/>
                <a:sym typeface="Montserrat ExtraBold"/>
              </a:defRPr>
            </a:lvl2pPr>
            <a:lvl3pPr lvl="2" rtl="0" algn="ctr">
              <a:spcBef>
                <a:spcPts val="0"/>
              </a:spcBef>
              <a:spcAft>
                <a:spcPts val="0"/>
              </a:spcAft>
              <a:buSzPts val="3600"/>
              <a:buFont typeface="Montserrat ExtraBold"/>
              <a:buNone/>
              <a:defRPr sz="3600">
                <a:latin typeface="Montserrat ExtraBold"/>
                <a:ea typeface="Montserrat ExtraBold"/>
                <a:cs typeface="Montserrat ExtraBold"/>
                <a:sym typeface="Montserrat ExtraBold"/>
              </a:defRPr>
            </a:lvl3pPr>
            <a:lvl4pPr lvl="3" rtl="0" algn="ctr">
              <a:spcBef>
                <a:spcPts val="0"/>
              </a:spcBef>
              <a:spcAft>
                <a:spcPts val="0"/>
              </a:spcAft>
              <a:buSzPts val="3600"/>
              <a:buFont typeface="Montserrat ExtraBold"/>
              <a:buNone/>
              <a:defRPr sz="3600">
                <a:latin typeface="Montserrat ExtraBold"/>
                <a:ea typeface="Montserrat ExtraBold"/>
                <a:cs typeface="Montserrat ExtraBold"/>
                <a:sym typeface="Montserrat ExtraBold"/>
              </a:defRPr>
            </a:lvl4pPr>
            <a:lvl5pPr lvl="4" rtl="0" algn="ctr">
              <a:spcBef>
                <a:spcPts val="0"/>
              </a:spcBef>
              <a:spcAft>
                <a:spcPts val="0"/>
              </a:spcAft>
              <a:buSzPts val="3600"/>
              <a:buFont typeface="Montserrat ExtraBold"/>
              <a:buNone/>
              <a:defRPr sz="3600">
                <a:latin typeface="Montserrat ExtraBold"/>
                <a:ea typeface="Montserrat ExtraBold"/>
                <a:cs typeface="Montserrat ExtraBold"/>
                <a:sym typeface="Montserrat ExtraBold"/>
              </a:defRPr>
            </a:lvl5pPr>
            <a:lvl6pPr lvl="5" rtl="0" algn="ctr">
              <a:spcBef>
                <a:spcPts val="0"/>
              </a:spcBef>
              <a:spcAft>
                <a:spcPts val="0"/>
              </a:spcAft>
              <a:buSzPts val="3600"/>
              <a:buFont typeface="Montserrat ExtraBold"/>
              <a:buNone/>
              <a:defRPr sz="3600">
                <a:latin typeface="Montserrat ExtraBold"/>
                <a:ea typeface="Montserrat ExtraBold"/>
                <a:cs typeface="Montserrat ExtraBold"/>
                <a:sym typeface="Montserrat ExtraBold"/>
              </a:defRPr>
            </a:lvl6pPr>
            <a:lvl7pPr lvl="6" rtl="0" algn="ctr">
              <a:spcBef>
                <a:spcPts val="0"/>
              </a:spcBef>
              <a:spcAft>
                <a:spcPts val="0"/>
              </a:spcAft>
              <a:buSzPts val="3600"/>
              <a:buFont typeface="Montserrat ExtraBold"/>
              <a:buNone/>
              <a:defRPr sz="3600">
                <a:latin typeface="Montserrat ExtraBold"/>
                <a:ea typeface="Montserrat ExtraBold"/>
                <a:cs typeface="Montserrat ExtraBold"/>
                <a:sym typeface="Montserrat ExtraBold"/>
              </a:defRPr>
            </a:lvl7pPr>
            <a:lvl8pPr lvl="7" rtl="0" algn="ctr">
              <a:spcBef>
                <a:spcPts val="0"/>
              </a:spcBef>
              <a:spcAft>
                <a:spcPts val="0"/>
              </a:spcAft>
              <a:buSzPts val="3600"/>
              <a:buFont typeface="Montserrat ExtraBold"/>
              <a:buNone/>
              <a:defRPr sz="3600">
                <a:latin typeface="Montserrat ExtraBold"/>
                <a:ea typeface="Montserrat ExtraBold"/>
                <a:cs typeface="Montserrat ExtraBold"/>
                <a:sym typeface="Montserrat ExtraBold"/>
              </a:defRPr>
            </a:lvl8pPr>
            <a:lvl9pPr lvl="8" rtl="0" algn="ctr">
              <a:spcBef>
                <a:spcPts val="0"/>
              </a:spcBef>
              <a:spcAft>
                <a:spcPts val="0"/>
              </a:spcAft>
              <a:buSzPts val="3600"/>
              <a:buFont typeface="Montserrat ExtraBold"/>
              <a:buNone/>
              <a:defRPr sz="3600">
                <a:latin typeface="Montserrat ExtraBold"/>
                <a:ea typeface="Montserrat ExtraBold"/>
                <a:cs typeface="Montserrat ExtraBold"/>
                <a:sym typeface="Montserrat ExtraBold"/>
              </a:defRPr>
            </a:lvl9pPr>
          </a:lstStyle>
          <a:p/>
        </p:txBody>
      </p:sp>
      <p:sp>
        <p:nvSpPr>
          <p:cNvPr id="185" name="Google Shape;185;p35"/>
          <p:cNvSpPr txBox="1"/>
          <p:nvPr>
            <p:ph idx="1" type="subTitle"/>
          </p:nvPr>
        </p:nvSpPr>
        <p:spPr>
          <a:xfrm>
            <a:off x="720400" y="1858265"/>
            <a:ext cx="2929800" cy="13143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sz="1400"/>
            </a:lvl1pPr>
            <a:lvl2pPr lvl="1">
              <a:spcBef>
                <a:spcPts val="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p:txBody>
      </p:sp>
      <p:sp>
        <p:nvSpPr>
          <p:cNvPr id="186" name="Google Shape;186;p35"/>
          <p:cNvSpPr txBox="1"/>
          <p:nvPr/>
        </p:nvSpPr>
        <p:spPr>
          <a:xfrm>
            <a:off x="720400" y="3357050"/>
            <a:ext cx="3000000" cy="972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300"/>
              </a:spcBef>
              <a:spcAft>
                <a:spcPts val="0"/>
              </a:spcAft>
              <a:buNone/>
            </a:pPr>
            <a:r>
              <a:rPr lang="en" sz="1100">
                <a:solidFill>
                  <a:schemeClr val="dk1"/>
                </a:solidFill>
                <a:latin typeface="Montserrat"/>
                <a:ea typeface="Montserrat"/>
                <a:cs typeface="Montserrat"/>
                <a:sym typeface="Montserrat"/>
              </a:rPr>
              <a:t>This presentation template was created by </a:t>
            </a:r>
            <a:r>
              <a:rPr b="1" lang="en" sz="1100">
                <a:solidFill>
                  <a:schemeClr val="dk1"/>
                </a:solidFill>
                <a:uFill>
                  <a:noFill/>
                </a:uFill>
                <a:latin typeface="Montserrat"/>
                <a:ea typeface="Montserrat"/>
                <a:cs typeface="Montserrat"/>
                <a:sym typeface="Montserrat"/>
                <a:hlinkClick r:id="rId2">
                  <a:extLst>
                    <a:ext uri="{A12FA001-AC4F-418D-AE19-62706E023703}">
                      <ahyp:hlinkClr val="tx"/>
                    </a:ext>
                  </a:extLst>
                </a:hlinkClick>
              </a:rPr>
              <a:t>Slidesgo</a:t>
            </a:r>
            <a:r>
              <a:rPr lang="en" sz="1100">
                <a:solidFill>
                  <a:schemeClr val="dk1"/>
                </a:solidFill>
                <a:latin typeface="Montserrat"/>
                <a:ea typeface="Montserrat"/>
                <a:cs typeface="Montserrat"/>
                <a:sym typeface="Montserrat"/>
              </a:rPr>
              <a:t>, including icons by</a:t>
            </a:r>
            <a:r>
              <a:rPr b="1" lang="en" sz="1100" u="sng">
                <a:solidFill>
                  <a:schemeClr val="dk1"/>
                </a:solidFill>
                <a:latin typeface="Montserrat"/>
                <a:ea typeface="Montserrat"/>
                <a:cs typeface="Montserrat"/>
                <a:sym typeface="Montserrat"/>
              </a:rPr>
              <a:t> </a:t>
            </a:r>
            <a:r>
              <a:rPr b="1" lang="en" sz="1100">
                <a:solidFill>
                  <a:schemeClr val="dk1"/>
                </a:solidFill>
                <a:uFill>
                  <a:noFill/>
                </a:uFill>
                <a:latin typeface="Montserrat"/>
                <a:ea typeface="Montserrat"/>
                <a:cs typeface="Montserrat"/>
                <a:sym typeface="Montserrat"/>
                <a:hlinkClick r:id="rId3">
                  <a:extLst>
                    <a:ext uri="{A12FA001-AC4F-418D-AE19-62706E023703}">
                      <ahyp:hlinkClr val="tx"/>
                    </a:ext>
                  </a:extLst>
                </a:hlinkClick>
              </a:rPr>
              <a:t>Flaticon</a:t>
            </a:r>
            <a:r>
              <a:rPr lang="en" sz="1100">
                <a:solidFill>
                  <a:schemeClr val="dk1"/>
                </a:solidFill>
                <a:latin typeface="Montserrat"/>
                <a:ea typeface="Montserrat"/>
                <a:cs typeface="Montserrat"/>
                <a:sym typeface="Montserrat"/>
              </a:rPr>
              <a:t>, and infographics &amp; images by </a:t>
            </a:r>
            <a:r>
              <a:rPr b="1" lang="en" sz="1100">
                <a:solidFill>
                  <a:schemeClr val="dk1"/>
                </a:solidFill>
                <a:uFill>
                  <a:noFill/>
                </a:uFill>
                <a:latin typeface="Montserrat"/>
                <a:ea typeface="Montserrat"/>
                <a:cs typeface="Montserrat"/>
                <a:sym typeface="Montserrat"/>
                <a:hlinkClick r:id="rId4">
                  <a:extLst>
                    <a:ext uri="{A12FA001-AC4F-418D-AE19-62706E023703}">
                      <ahyp:hlinkClr val="tx"/>
                    </a:ext>
                  </a:extLst>
                </a:hlinkClick>
              </a:rPr>
              <a:t>Freepik</a:t>
            </a:r>
            <a:r>
              <a:rPr lang="en" sz="1100">
                <a:latin typeface="Montserrat"/>
                <a:ea typeface="Montserrat"/>
                <a:cs typeface="Montserrat"/>
                <a:sym typeface="Montserrat"/>
              </a:rPr>
              <a:t> and illustrations by </a:t>
            </a:r>
            <a:r>
              <a:rPr b="1" lang="en" sz="1100">
                <a:solidFill>
                  <a:schemeClr val="hlink"/>
                </a:solidFill>
                <a:uFill>
                  <a:noFill/>
                </a:uFill>
                <a:latin typeface="Montserrat"/>
                <a:ea typeface="Montserrat"/>
                <a:cs typeface="Montserrat"/>
                <a:sym typeface="Montserrat"/>
                <a:hlinkClick r:id="rId5"/>
              </a:rPr>
              <a:t>Stories</a:t>
            </a:r>
            <a:endParaRPr b="1" sz="1100">
              <a:latin typeface="Montserrat"/>
              <a:ea typeface="Montserrat"/>
              <a:cs typeface="Montserrat"/>
              <a:sym typeface="Montserrat"/>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3" name="Shape 193"/>
        <p:cNvGrpSpPr/>
        <p:nvPr/>
      </p:nvGrpSpPr>
      <p:grpSpPr>
        <a:xfrm>
          <a:off x="0" y="0"/>
          <a:ext cx="0" cy="0"/>
          <a:chOff x="0" y="0"/>
          <a:chExt cx="0" cy="0"/>
        </a:xfrm>
      </p:grpSpPr>
      <p:sp>
        <p:nvSpPr>
          <p:cNvPr id="194" name="Google Shape;194;p37"/>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95" name="Google Shape;195;p37"/>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96" name="Google Shape;196;p37"/>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7" name="Shape 197"/>
        <p:cNvGrpSpPr/>
        <p:nvPr/>
      </p:nvGrpSpPr>
      <p:grpSpPr>
        <a:xfrm>
          <a:off x="0" y="0"/>
          <a:ext cx="0" cy="0"/>
          <a:chOff x="0" y="0"/>
          <a:chExt cx="0" cy="0"/>
        </a:xfrm>
      </p:grpSpPr>
      <p:sp>
        <p:nvSpPr>
          <p:cNvPr id="198" name="Google Shape;198;p38"/>
          <p:cNvSpPr txBox="1"/>
          <p:nvPr>
            <p:ph type="ctrTitle"/>
          </p:nvPr>
        </p:nvSpPr>
        <p:spPr>
          <a:xfrm>
            <a:off x="342900" y="1065213"/>
            <a:ext cx="3886200" cy="735013"/>
          </a:xfrm>
          <a:prstGeom prst="rect">
            <a:avLst/>
          </a:prstGeom>
          <a:noFill/>
          <a:ln>
            <a:noFill/>
          </a:ln>
        </p:spPr>
        <p:txBody>
          <a:bodyPr anchorCtr="0" anchor="ctr" bIns="22850" lIns="45725" spcFirstLastPara="1" rIns="45725" wrap="square" tIns="2285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199" name="Google Shape;199;p38"/>
          <p:cNvSpPr txBox="1"/>
          <p:nvPr>
            <p:ph idx="1" type="subTitle"/>
          </p:nvPr>
        </p:nvSpPr>
        <p:spPr>
          <a:xfrm>
            <a:off x="685800" y="1943100"/>
            <a:ext cx="3200400" cy="876300"/>
          </a:xfrm>
          <a:prstGeom prst="rect">
            <a:avLst/>
          </a:prstGeom>
          <a:noFill/>
          <a:ln>
            <a:noFill/>
          </a:ln>
        </p:spPr>
        <p:txBody>
          <a:bodyPr anchorCtr="0" anchor="t" bIns="22850" lIns="45725" spcFirstLastPara="1" rIns="45725" wrap="square" tIns="22850">
            <a:normAutofit/>
          </a:bodyPr>
          <a:lstStyle>
            <a:lvl1pPr lvl="0" algn="ctr">
              <a:spcBef>
                <a:spcPts val="300"/>
              </a:spcBef>
              <a:spcAft>
                <a:spcPts val="0"/>
              </a:spcAft>
              <a:buClr>
                <a:srgbClr val="888888"/>
              </a:buClr>
              <a:buSzPts val="1600"/>
              <a:buNone/>
              <a:defRPr>
                <a:solidFill>
                  <a:srgbClr val="888888"/>
                </a:solidFill>
              </a:defRPr>
            </a:lvl1pPr>
            <a:lvl2pPr lvl="1" algn="ctr">
              <a:spcBef>
                <a:spcPts val="300"/>
              </a:spcBef>
              <a:spcAft>
                <a:spcPts val="0"/>
              </a:spcAft>
              <a:buClr>
                <a:srgbClr val="888888"/>
              </a:buClr>
              <a:buSzPts val="1400"/>
              <a:buNone/>
              <a:defRPr>
                <a:solidFill>
                  <a:srgbClr val="888888"/>
                </a:solidFill>
              </a:defRPr>
            </a:lvl2pPr>
            <a:lvl3pPr lvl="2" algn="ctr">
              <a:spcBef>
                <a:spcPts val="200"/>
              </a:spcBef>
              <a:spcAft>
                <a:spcPts val="0"/>
              </a:spcAft>
              <a:buClr>
                <a:srgbClr val="888888"/>
              </a:buClr>
              <a:buSzPts val="1200"/>
              <a:buNone/>
              <a:defRPr>
                <a:solidFill>
                  <a:srgbClr val="888888"/>
                </a:solidFill>
              </a:defRPr>
            </a:lvl3pPr>
            <a:lvl4pPr lvl="3" algn="ctr">
              <a:spcBef>
                <a:spcPts val="200"/>
              </a:spcBef>
              <a:spcAft>
                <a:spcPts val="0"/>
              </a:spcAft>
              <a:buClr>
                <a:srgbClr val="888888"/>
              </a:buClr>
              <a:buSzPts val="1000"/>
              <a:buNone/>
              <a:defRPr>
                <a:solidFill>
                  <a:srgbClr val="888888"/>
                </a:solidFill>
              </a:defRPr>
            </a:lvl4pPr>
            <a:lvl5pPr lvl="4" algn="ctr">
              <a:spcBef>
                <a:spcPts val="200"/>
              </a:spcBef>
              <a:spcAft>
                <a:spcPts val="0"/>
              </a:spcAft>
              <a:buClr>
                <a:srgbClr val="888888"/>
              </a:buClr>
              <a:buSzPts val="1000"/>
              <a:buNone/>
              <a:defRPr>
                <a:solidFill>
                  <a:srgbClr val="888888"/>
                </a:solidFill>
              </a:defRPr>
            </a:lvl5pPr>
            <a:lvl6pPr lvl="5" algn="ctr">
              <a:spcBef>
                <a:spcPts val="200"/>
              </a:spcBef>
              <a:spcAft>
                <a:spcPts val="0"/>
              </a:spcAft>
              <a:buClr>
                <a:srgbClr val="888888"/>
              </a:buClr>
              <a:buSzPts val="1000"/>
              <a:buNone/>
              <a:defRPr>
                <a:solidFill>
                  <a:srgbClr val="888888"/>
                </a:solidFill>
              </a:defRPr>
            </a:lvl6pPr>
            <a:lvl7pPr lvl="6" algn="ctr">
              <a:spcBef>
                <a:spcPts val="200"/>
              </a:spcBef>
              <a:spcAft>
                <a:spcPts val="0"/>
              </a:spcAft>
              <a:buClr>
                <a:srgbClr val="888888"/>
              </a:buClr>
              <a:buSzPts val="1000"/>
              <a:buNone/>
              <a:defRPr>
                <a:solidFill>
                  <a:srgbClr val="888888"/>
                </a:solidFill>
              </a:defRPr>
            </a:lvl7pPr>
            <a:lvl8pPr lvl="7" algn="ctr">
              <a:spcBef>
                <a:spcPts val="200"/>
              </a:spcBef>
              <a:spcAft>
                <a:spcPts val="0"/>
              </a:spcAft>
              <a:buClr>
                <a:srgbClr val="888888"/>
              </a:buClr>
              <a:buSzPts val="1000"/>
              <a:buNone/>
              <a:defRPr>
                <a:solidFill>
                  <a:srgbClr val="888888"/>
                </a:solidFill>
              </a:defRPr>
            </a:lvl8pPr>
            <a:lvl9pPr lvl="8" algn="ctr">
              <a:spcBef>
                <a:spcPts val="200"/>
              </a:spcBef>
              <a:spcAft>
                <a:spcPts val="0"/>
              </a:spcAft>
              <a:buClr>
                <a:srgbClr val="888888"/>
              </a:buClr>
              <a:buSzPts val="1000"/>
              <a:buNone/>
              <a:defRPr>
                <a:solidFill>
                  <a:srgbClr val="888888"/>
                </a:solidFill>
              </a:defRPr>
            </a:lvl9pPr>
          </a:lstStyle>
          <a:p/>
        </p:txBody>
      </p:sp>
      <p:sp>
        <p:nvSpPr>
          <p:cNvPr id="200" name="Google Shape;200;p38"/>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201" name="Google Shape;201;p38"/>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202" name="Google Shape;202;p38"/>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03" name="Shape 203"/>
        <p:cNvGrpSpPr/>
        <p:nvPr/>
      </p:nvGrpSpPr>
      <p:grpSpPr>
        <a:xfrm>
          <a:off x="0" y="0"/>
          <a:ext cx="0" cy="0"/>
          <a:chOff x="0" y="0"/>
          <a:chExt cx="0" cy="0"/>
        </a:xfrm>
      </p:grpSpPr>
      <p:sp>
        <p:nvSpPr>
          <p:cNvPr id="204" name="Google Shape;204;p39"/>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205" name="Google Shape;205;p39"/>
          <p:cNvSpPr txBox="1"/>
          <p:nvPr>
            <p:ph idx="1" type="body"/>
          </p:nvPr>
        </p:nvSpPr>
        <p:spPr>
          <a:xfrm>
            <a:off x="228600" y="800100"/>
            <a:ext cx="4114800" cy="2262982"/>
          </a:xfrm>
          <a:prstGeom prst="rect">
            <a:avLst/>
          </a:prstGeom>
          <a:noFill/>
          <a:ln>
            <a:noFill/>
          </a:ln>
        </p:spPr>
        <p:txBody>
          <a:bodyPr anchorCtr="0" anchor="t" bIns="22850" lIns="45725" spcFirstLastPara="1" rIns="45725" wrap="square" tIns="22850">
            <a:normAutofit/>
          </a:bodyPr>
          <a:lstStyle>
            <a:lvl1pPr indent="-285750" lvl="0" marL="457200" algn="l">
              <a:spcBef>
                <a:spcPts val="200"/>
              </a:spcBef>
              <a:spcAft>
                <a:spcPts val="0"/>
              </a:spcAft>
              <a:buClr>
                <a:schemeClr val="dk1"/>
              </a:buClr>
              <a:buSzPts val="900"/>
              <a:buChar char="•"/>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sp>
        <p:nvSpPr>
          <p:cNvPr id="206" name="Google Shape;206;p39"/>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207" name="Google Shape;207;p39"/>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208" name="Google Shape;208;p39"/>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09" name="Shape 209"/>
        <p:cNvGrpSpPr/>
        <p:nvPr/>
      </p:nvGrpSpPr>
      <p:grpSpPr>
        <a:xfrm>
          <a:off x="0" y="0"/>
          <a:ext cx="0" cy="0"/>
          <a:chOff x="0" y="0"/>
          <a:chExt cx="0" cy="0"/>
        </a:xfrm>
      </p:grpSpPr>
      <p:sp>
        <p:nvSpPr>
          <p:cNvPr id="210" name="Google Shape;210;p40"/>
          <p:cNvSpPr txBox="1"/>
          <p:nvPr>
            <p:ph type="title"/>
          </p:nvPr>
        </p:nvSpPr>
        <p:spPr>
          <a:xfrm>
            <a:off x="361156" y="2203450"/>
            <a:ext cx="3886200" cy="681038"/>
          </a:xfrm>
          <a:prstGeom prst="rect">
            <a:avLst/>
          </a:prstGeom>
          <a:noFill/>
          <a:ln>
            <a:noFill/>
          </a:ln>
        </p:spPr>
        <p:txBody>
          <a:bodyPr anchorCtr="0" anchor="t" bIns="22850" lIns="45725" spcFirstLastPara="1" rIns="45725" wrap="square" tIns="22850">
            <a:normAutofit/>
          </a:bodyPr>
          <a:lstStyle>
            <a:lvl1pPr lvl="0" algn="l">
              <a:spcBef>
                <a:spcPts val="0"/>
              </a:spcBef>
              <a:spcAft>
                <a:spcPts val="0"/>
              </a:spcAft>
              <a:buClr>
                <a:schemeClr val="dk1"/>
              </a:buClr>
              <a:buSzPts val="2000"/>
              <a:buFont typeface="Calibri"/>
              <a:buNone/>
              <a:defRPr b="1" sz="2000" cap="none"/>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211" name="Google Shape;211;p40"/>
          <p:cNvSpPr txBox="1"/>
          <p:nvPr>
            <p:ph idx="1" type="body"/>
          </p:nvPr>
        </p:nvSpPr>
        <p:spPr>
          <a:xfrm>
            <a:off x="361156" y="1453357"/>
            <a:ext cx="3886200" cy="750094"/>
          </a:xfrm>
          <a:prstGeom prst="rect">
            <a:avLst/>
          </a:prstGeom>
          <a:noFill/>
          <a:ln>
            <a:noFill/>
          </a:ln>
        </p:spPr>
        <p:txBody>
          <a:bodyPr anchorCtr="0" anchor="b" bIns="22850" lIns="45725" spcFirstLastPara="1" rIns="45725" wrap="square" tIns="22850">
            <a:normAutofit/>
          </a:bodyPr>
          <a:lstStyle>
            <a:lvl1pPr indent="-228600" lvl="0" marL="457200" algn="l">
              <a:spcBef>
                <a:spcPts val="200"/>
              </a:spcBef>
              <a:spcAft>
                <a:spcPts val="0"/>
              </a:spcAft>
              <a:buClr>
                <a:srgbClr val="888888"/>
              </a:buClr>
              <a:buSzPts val="1000"/>
              <a:buNone/>
              <a:defRPr sz="1000">
                <a:solidFill>
                  <a:srgbClr val="888888"/>
                </a:solidFill>
              </a:defRPr>
            </a:lvl1pPr>
            <a:lvl2pPr indent="-228600" lvl="1" marL="914400" algn="l">
              <a:spcBef>
                <a:spcPts val="200"/>
              </a:spcBef>
              <a:spcAft>
                <a:spcPts val="0"/>
              </a:spcAft>
              <a:buClr>
                <a:srgbClr val="888888"/>
              </a:buClr>
              <a:buSzPts val="900"/>
              <a:buNone/>
              <a:defRPr sz="900">
                <a:solidFill>
                  <a:srgbClr val="888888"/>
                </a:solidFill>
              </a:defRPr>
            </a:lvl2pPr>
            <a:lvl3pPr indent="-228600" lvl="2" marL="1371600" algn="l">
              <a:spcBef>
                <a:spcPts val="200"/>
              </a:spcBef>
              <a:spcAft>
                <a:spcPts val="0"/>
              </a:spcAft>
              <a:buClr>
                <a:srgbClr val="888888"/>
              </a:buClr>
              <a:buSzPts val="800"/>
              <a:buNone/>
              <a:defRPr sz="800">
                <a:solidFill>
                  <a:srgbClr val="888888"/>
                </a:solidFill>
              </a:defRPr>
            </a:lvl3pPr>
            <a:lvl4pPr indent="-228600" lvl="3" marL="1828800" algn="l">
              <a:spcBef>
                <a:spcPts val="100"/>
              </a:spcBef>
              <a:spcAft>
                <a:spcPts val="0"/>
              </a:spcAft>
              <a:buClr>
                <a:srgbClr val="888888"/>
              </a:buClr>
              <a:buSzPts val="700"/>
              <a:buNone/>
              <a:defRPr sz="700">
                <a:solidFill>
                  <a:srgbClr val="888888"/>
                </a:solidFill>
              </a:defRPr>
            </a:lvl4pPr>
            <a:lvl5pPr indent="-228600" lvl="4" marL="2286000" algn="l">
              <a:spcBef>
                <a:spcPts val="100"/>
              </a:spcBef>
              <a:spcAft>
                <a:spcPts val="0"/>
              </a:spcAft>
              <a:buClr>
                <a:srgbClr val="888888"/>
              </a:buClr>
              <a:buSzPts val="700"/>
              <a:buNone/>
              <a:defRPr sz="700">
                <a:solidFill>
                  <a:srgbClr val="888888"/>
                </a:solidFill>
              </a:defRPr>
            </a:lvl5pPr>
            <a:lvl6pPr indent="-228600" lvl="5" marL="2743200" algn="l">
              <a:spcBef>
                <a:spcPts val="100"/>
              </a:spcBef>
              <a:spcAft>
                <a:spcPts val="0"/>
              </a:spcAft>
              <a:buClr>
                <a:srgbClr val="888888"/>
              </a:buClr>
              <a:buSzPts val="700"/>
              <a:buNone/>
              <a:defRPr sz="700">
                <a:solidFill>
                  <a:srgbClr val="888888"/>
                </a:solidFill>
              </a:defRPr>
            </a:lvl6pPr>
            <a:lvl7pPr indent="-228600" lvl="6" marL="3200400" algn="l">
              <a:spcBef>
                <a:spcPts val="100"/>
              </a:spcBef>
              <a:spcAft>
                <a:spcPts val="0"/>
              </a:spcAft>
              <a:buClr>
                <a:srgbClr val="888888"/>
              </a:buClr>
              <a:buSzPts val="700"/>
              <a:buNone/>
              <a:defRPr sz="700">
                <a:solidFill>
                  <a:srgbClr val="888888"/>
                </a:solidFill>
              </a:defRPr>
            </a:lvl7pPr>
            <a:lvl8pPr indent="-228600" lvl="7" marL="3657600" algn="l">
              <a:spcBef>
                <a:spcPts val="100"/>
              </a:spcBef>
              <a:spcAft>
                <a:spcPts val="0"/>
              </a:spcAft>
              <a:buClr>
                <a:srgbClr val="888888"/>
              </a:buClr>
              <a:buSzPts val="700"/>
              <a:buNone/>
              <a:defRPr sz="700">
                <a:solidFill>
                  <a:srgbClr val="888888"/>
                </a:solidFill>
              </a:defRPr>
            </a:lvl8pPr>
            <a:lvl9pPr indent="-228600" lvl="8" marL="4114800" algn="l">
              <a:spcBef>
                <a:spcPts val="100"/>
              </a:spcBef>
              <a:spcAft>
                <a:spcPts val="0"/>
              </a:spcAft>
              <a:buClr>
                <a:srgbClr val="888888"/>
              </a:buClr>
              <a:buSzPts val="700"/>
              <a:buNone/>
              <a:defRPr sz="700">
                <a:solidFill>
                  <a:srgbClr val="888888"/>
                </a:solidFill>
              </a:defRPr>
            </a:lvl9pPr>
          </a:lstStyle>
          <a:p/>
        </p:txBody>
      </p:sp>
      <p:sp>
        <p:nvSpPr>
          <p:cNvPr id="212" name="Google Shape;212;p40"/>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213" name="Google Shape;213;p40"/>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214" name="Google Shape;214;p40"/>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15" name="Shape 215"/>
        <p:cNvGrpSpPr/>
        <p:nvPr/>
      </p:nvGrpSpPr>
      <p:grpSpPr>
        <a:xfrm>
          <a:off x="0" y="0"/>
          <a:ext cx="0" cy="0"/>
          <a:chOff x="0" y="0"/>
          <a:chExt cx="0" cy="0"/>
        </a:xfrm>
      </p:grpSpPr>
      <p:sp>
        <p:nvSpPr>
          <p:cNvPr id="216" name="Google Shape;216;p41"/>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217" name="Google Shape;217;p41"/>
          <p:cNvSpPr txBox="1"/>
          <p:nvPr>
            <p:ph idx="1" type="body"/>
          </p:nvPr>
        </p:nvSpPr>
        <p:spPr>
          <a:xfrm>
            <a:off x="228600" y="800100"/>
            <a:ext cx="2019300" cy="2262982"/>
          </a:xfrm>
          <a:prstGeom prst="rect">
            <a:avLst/>
          </a:prstGeom>
          <a:noFill/>
          <a:ln>
            <a:noFill/>
          </a:ln>
        </p:spPr>
        <p:txBody>
          <a:bodyPr anchorCtr="0" anchor="t" bIns="22850" lIns="45725" spcFirstLastPara="1" rIns="45725" wrap="square" tIns="22850">
            <a:normAutofit/>
          </a:bodyPr>
          <a:lstStyle>
            <a:lvl1pPr indent="-317500" lvl="0" marL="457200" algn="l">
              <a:spcBef>
                <a:spcPts val="300"/>
              </a:spcBef>
              <a:spcAft>
                <a:spcPts val="0"/>
              </a:spcAft>
              <a:buClr>
                <a:schemeClr val="dk1"/>
              </a:buClr>
              <a:buSzPts val="1400"/>
              <a:buChar char="•"/>
              <a:defRPr sz="1400"/>
            </a:lvl1pPr>
            <a:lvl2pPr indent="-304800" lvl="1" marL="914400" algn="l">
              <a:spcBef>
                <a:spcPts val="200"/>
              </a:spcBef>
              <a:spcAft>
                <a:spcPts val="0"/>
              </a:spcAft>
              <a:buClr>
                <a:schemeClr val="dk1"/>
              </a:buClr>
              <a:buSzPts val="1200"/>
              <a:buChar char="–"/>
              <a:defRPr sz="1200"/>
            </a:lvl2pPr>
            <a:lvl3pPr indent="-292100" lvl="2" marL="1371600" algn="l">
              <a:spcBef>
                <a:spcPts val="200"/>
              </a:spcBef>
              <a:spcAft>
                <a:spcPts val="0"/>
              </a:spcAft>
              <a:buClr>
                <a:schemeClr val="dk1"/>
              </a:buClr>
              <a:buSzPts val="1000"/>
              <a:buChar char="•"/>
              <a:defRPr sz="1000"/>
            </a:lvl3pPr>
            <a:lvl4pPr indent="-285750" lvl="3" marL="1828800" algn="l">
              <a:spcBef>
                <a:spcPts val="200"/>
              </a:spcBef>
              <a:spcAft>
                <a:spcPts val="0"/>
              </a:spcAft>
              <a:buClr>
                <a:schemeClr val="dk1"/>
              </a:buClr>
              <a:buSzPts val="900"/>
              <a:buChar char="–"/>
              <a:defRPr sz="900"/>
            </a:lvl4pPr>
            <a:lvl5pPr indent="-285750" lvl="4" marL="2286000" algn="l">
              <a:spcBef>
                <a:spcPts val="200"/>
              </a:spcBef>
              <a:spcAft>
                <a:spcPts val="0"/>
              </a:spcAft>
              <a:buClr>
                <a:schemeClr val="dk1"/>
              </a:buClr>
              <a:buSzPts val="900"/>
              <a:buChar char="»"/>
              <a:defRPr sz="900"/>
            </a:lvl5pPr>
            <a:lvl6pPr indent="-285750" lvl="5" marL="2743200" algn="l">
              <a:spcBef>
                <a:spcPts val="200"/>
              </a:spcBef>
              <a:spcAft>
                <a:spcPts val="0"/>
              </a:spcAft>
              <a:buClr>
                <a:schemeClr val="dk1"/>
              </a:buClr>
              <a:buSzPts val="900"/>
              <a:buChar char="•"/>
              <a:defRPr sz="900"/>
            </a:lvl6pPr>
            <a:lvl7pPr indent="-285750" lvl="6" marL="3200400" algn="l">
              <a:spcBef>
                <a:spcPts val="200"/>
              </a:spcBef>
              <a:spcAft>
                <a:spcPts val="0"/>
              </a:spcAft>
              <a:buClr>
                <a:schemeClr val="dk1"/>
              </a:buClr>
              <a:buSzPts val="900"/>
              <a:buChar char="•"/>
              <a:defRPr sz="900"/>
            </a:lvl7pPr>
            <a:lvl8pPr indent="-285750" lvl="7" marL="3657600" algn="l">
              <a:spcBef>
                <a:spcPts val="200"/>
              </a:spcBef>
              <a:spcAft>
                <a:spcPts val="0"/>
              </a:spcAft>
              <a:buClr>
                <a:schemeClr val="dk1"/>
              </a:buClr>
              <a:buSzPts val="900"/>
              <a:buChar char="•"/>
              <a:defRPr sz="900"/>
            </a:lvl8pPr>
            <a:lvl9pPr indent="-285750" lvl="8" marL="4114800" algn="l">
              <a:spcBef>
                <a:spcPts val="200"/>
              </a:spcBef>
              <a:spcAft>
                <a:spcPts val="0"/>
              </a:spcAft>
              <a:buClr>
                <a:schemeClr val="dk1"/>
              </a:buClr>
              <a:buSzPts val="900"/>
              <a:buChar char="•"/>
              <a:defRPr sz="900"/>
            </a:lvl9pPr>
          </a:lstStyle>
          <a:p/>
        </p:txBody>
      </p:sp>
      <p:sp>
        <p:nvSpPr>
          <p:cNvPr id="218" name="Google Shape;218;p41"/>
          <p:cNvSpPr txBox="1"/>
          <p:nvPr>
            <p:ph idx="2" type="body"/>
          </p:nvPr>
        </p:nvSpPr>
        <p:spPr>
          <a:xfrm>
            <a:off x="2324100" y="800100"/>
            <a:ext cx="2019300" cy="2262982"/>
          </a:xfrm>
          <a:prstGeom prst="rect">
            <a:avLst/>
          </a:prstGeom>
          <a:noFill/>
          <a:ln>
            <a:noFill/>
          </a:ln>
        </p:spPr>
        <p:txBody>
          <a:bodyPr anchorCtr="0" anchor="t" bIns="22850" lIns="45725" spcFirstLastPara="1" rIns="45725" wrap="square" tIns="22850">
            <a:normAutofit/>
          </a:bodyPr>
          <a:lstStyle>
            <a:lvl1pPr indent="-317500" lvl="0" marL="457200" algn="l">
              <a:spcBef>
                <a:spcPts val="300"/>
              </a:spcBef>
              <a:spcAft>
                <a:spcPts val="0"/>
              </a:spcAft>
              <a:buClr>
                <a:schemeClr val="dk1"/>
              </a:buClr>
              <a:buSzPts val="1400"/>
              <a:buChar char="•"/>
              <a:defRPr sz="1400"/>
            </a:lvl1pPr>
            <a:lvl2pPr indent="-304800" lvl="1" marL="914400" algn="l">
              <a:spcBef>
                <a:spcPts val="200"/>
              </a:spcBef>
              <a:spcAft>
                <a:spcPts val="0"/>
              </a:spcAft>
              <a:buClr>
                <a:schemeClr val="dk1"/>
              </a:buClr>
              <a:buSzPts val="1200"/>
              <a:buChar char="–"/>
              <a:defRPr sz="1200"/>
            </a:lvl2pPr>
            <a:lvl3pPr indent="-292100" lvl="2" marL="1371600" algn="l">
              <a:spcBef>
                <a:spcPts val="200"/>
              </a:spcBef>
              <a:spcAft>
                <a:spcPts val="0"/>
              </a:spcAft>
              <a:buClr>
                <a:schemeClr val="dk1"/>
              </a:buClr>
              <a:buSzPts val="1000"/>
              <a:buChar char="•"/>
              <a:defRPr sz="1000"/>
            </a:lvl3pPr>
            <a:lvl4pPr indent="-285750" lvl="3" marL="1828800" algn="l">
              <a:spcBef>
                <a:spcPts val="200"/>
              </a:spcBef>
              <a:spcAft>
                <a:spcPts val="0"/>
              </a:spcAft>
              <a:buClr>
                <a:schemeClr val="dk1"/>
              </a:buClr>
              <a:buSzPts val="900"/>
              <a:buChar char="–"/>
              <a:defRPr sz="900"/>
            </a:lvl4pPr>
            <a:lvl5pPr indent="-285750" lvl="4" marL="2286000" algn="l">
              <a:spcBef>
                <a:spcPts val="200"/>
              </a:spcBef>
              <a:spcAft>
                <a:spcPts val="0"/>
              </a:spcAft>
              <a:buClr>
                <a:schemeClr val="dk1"/>
              </a:buClr>
              <a:buSzPts val="900"/>
              <a:buChar char="»"/>
              <a:defRPr sz="900"/>
            </a:lvl5pPr>
            <a:lvl6pPr indent="-285750" lvl="5" marL="2743200" algn="l">
              <a:spcBef>
                <a:spcPts val="200"/>
              </a:spcBef>
              <a:spcAft>
                <a:spcPts val="0"/>
              </a:spcAft>
              <a:buClr>
                <a:schemeClr val="dk1"/>
              </a:buClr>
              <a:buSzPts val="900"/>
              <a:buChar char="•"/>
              <a:defRPr sz="900"/>
            </a:lvl6pPr>
            <a:lvl7pPr indent="-285750" lvl="6" marL="3200400" algn="l">
              <a:spcBef>
                <a:spcPts val="200"/>
              </a:spcBef>
              <a:spcAft>
                <a:spcPts val="0"/>
              </a:spcAft>
              <a:buClr>
                <a:schemeClr val="dk1"/>
              </a:buClr>
              <a:buSzPts val="900"/>
              <a:buChar char="•"/>
              <a:defRPr sz="900"/>
            </a:lvl7pPr>
            <a:lvl8pPr indent="-285750" lvl="7" marL="3657600" algn="l">
              <a:spcBef>
                <a:spcPts val="200"/>
              </a:spcBef>
              <a:spcAft>
                <a:spcPts val="0"/>
              </a:spcAft>
              <a:buClr>
                <a:schemeClr val="dk1"/>
              </a:buClr>
              <a:buSzPts val="900"/>
              <a:buChar char="•"/>
              <a:defRPr sz="900"/>
            </a:lvl8pPr>
            <a:lvl9pPr indent="-285750" lvl="8" marL="4114800" algn="l">
              <a:spcBef>
                <a:spcPts val="200"/>
              </a:spcBef>
              <a:spcAft>
                <a:spcPts val="0"/>
              </a:spcAft>
              <a:buClr>
                <a:schemeClr val="dk1"/>
              </a:buClr>
              <a:buSzPts val="900"/>
              <a:buChar char="•"/>
              <a:defRPr sz="900"/>
            </a:lvl9pPr>
          </a:lstStyle>
          <a:p/>
        </p:txBody>
      </p:sp>
      <p:sp>
        <p:nvSpPr>
          <p:cNvPr id="219" name="Google Shape;219;p41"/>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220" name="Google Shape;220;p41"/>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221" name="Google Shape;221;p41"/>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8" name="Shape 18"/>
        <p:cNvGrpSpPr/>
        <p:nvPr/>
      </p:nvGrpSpPr>
      <p:grpSpPr>
        <a:xfrm>
          <a:off x="0" y="0"/>
          <a:ext cx="0" cy="0"/>
          <a:chOff x="0" y="0"/>
          <a:chExt cx="0" cy="0"/>
        </a:xfrm>
      </p:grpSpPr>
      <p:sp>
        <p:nvSpPr>
          <p:cNvPr id="19" name="Google Shape;19;p5"/>
          <p:cNvSpPr txBox="1"/>
          <p:nvPr>
            <p:ph type="title"/>
          </p:nvPr>
        </p:nvSpPr>
        <p:spPr>
          <a:xfrm>
            <a:off x="713250" y="445025"/>
            <a:ext cx="7717500" cy="5727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2"/>
              </a:buClr>
              <a:buSzPts val="2800"/>
              <a:buNone/>
              <a:defRPr>
                <a:solidFill>
                  <a:schemeClr val="dk2"/>
                </a:solidFill>
                <a:latin typeface="Montserrat ExtraBold"/>
                <a:ea typeface="Montserrat ExtraBold"/>
                <a:cs typeface="Montserrat ExtraBold"/>
                <a:sym typeface="Montserrat ExtraBold"/>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0" name="Google Shape;20;p5"/>
          <p:cNvSpPr txBox="1"/>
          <p:nvPr>
            <p:ph idx="1" type="subTitle"/>
          </p:nvPr>
        </p:nvSpPr>
        <p:spPr>
          <a:xfrm>
            <a:off x="1322969" y="2813075"/>
            <a:ext cx="27969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2"/>
              </a:buClr>
              <a:buSzPts val="2400"/>
              <a:buFont typeface="Montserrat SemiBold"/>
              <a:buNone/>
              <a:defRPr b="1">
                <a:solidFill>
                  <a:schemeClr val="dk2"/>
                </a:solidFill>
              </a:defRPr>
            </a:lvl1pPr>
            <a:lvl2pPr lvl="1" rtl="0">
              <a:spcBef>
                <a:spcPts val="1600"/>
              </a:spcBef>
              <a:spcAft>
                <a:spcPts val="0"/>
              </a:spcAft>
              <a:buClr>
                <a:schemeClr val="dk2"/>
              </a:buClr>
              <a:buSzPts val="1400"/>
              <a:buNone/>
              <a:defRPr>
                <a:solidFill>
                  <a:schemeClr val="dk2"/>
                </a:solidFill>
              </a:defRPr>
            </a:lvl2pPr>
            <a:lvl3pPr lvl="2" rtl="0">
              <a:spcBef>
                <a:spcPts val="1600"/>
              </a:spcBef>
              <a:spcAft>
                <a:spcPts val="0"/>
              </a:spcAft>
              <a:buClr>
                <a:schemeClr val="dk2"/>
              </a:buClr>
              <a:buSzPts val="1400"/>
              <a:buNone/>
              <a:defRPr>
                <a:solidFill>
                  <a:schemeClr val="dk2"/>
                </a:solidFill>
              </a:defRPr>
            </a:lvl3pPr>
            <a:lvl4pPr lvl="3" rtl="0">
              <a:spcBef>
                <a:spcPts val="1600"/>
              </a:spcBef>
              <a:spcAft>
                <a:spcPts val="0"/>
              </a:spcAft>
              <a:buClr>
                <a:schemeClr val="dk2"/>
              </a:buClr>
              <a:buSzPts val="1400"/>
              <a:buNone/>
              <a:defRPr>
                <a:solidFill>
                  <a:schemeClr val="dk2"/>
                </a:solidFill>
              </a:defRPr>
            </a:lvl4pPr>
            <a:lvl5pPr lvl="4" rtl="0">
              <a:spcBef>
                <a:spcPts val="1600"/>
              </a:spcBef>
              <a:spcAft>
                <a:spcPts val="0"/>
              </a:spcAft>
              <a:buClr>
                <a:schemeClr val="dk2"/>
              </a:buClr>
              <a:buSzPts val="1400"/>
              <a:buNone/>
              <a:defRPr>
                <a:solidFill>
                  <a:schemeClr val="dk2"/>
                </a:solidFill>
              </a:defRPr>
            </a:lvl5pPr>
            <a:lvl6pPr lvl="5" rtl="0">
              <a:spcBef>
                <a:spcPts val="1600"/>
              </a:spcBef>
              <a:spcAft>
                <a:spcPts val="0"/>
              </a:spcAft>
              <a:buClr>
                <a:schemeClr val="dk2"/>
              </a:buClr>
              <a:buSzPts val="1400"/>
              <a:buNone/>
              <a:defRPr>
                <a:solidFill>
                  <a:schemeClr val="dk2"/>
                </a:solidFill>
              </a:defRPr>
            </a:lvl6pPr>
            <a:lvl7pPr lvl="6" rtl="0">
              <a:spcBef>
                <a:spcPts val="1600"/>
              </a:spcBef>
              <a:spcAft>
                <a:spcPts val="0"/>
              </a:spcAft>
              <a:buClr>
                <a:schemeClr val="dk2"/>
              </a:buClr>
              <a:buSzPts val="1400"/>
              <a:buNone/>
              <a:defRPr>
                <a:solidFill>
                  <a:schemeClr val="dk2"/>
                </a:solidFill>
              </a:defRPr>
            </a:lvl7pPr>
            <a:lvl8pPr lvl="7" rtl="0">
              <a:spcBef>
                <a:spcPts val="1600"/>
              </a:spcBef>
              <a:spcAft>
                <a:spcPts val="0"/>
              </a:spcAft>
              <a:buClr>
                <a:schemeClr val="dk2"/>
              </a:buClr>
              <a:buSzPts val="1400"/>
              <a:buNone/>
              <a:defRPr>
                <a:solidFill>
                  <a:schemeClr val="dk2"/>
                </a:solidFill>
              </a:defRPr>
            </a:lvl8pPr>
            <a:lvl9pPr lvl="8" rtl="0">
              <a:spcBef>
                <a:spcPts val="1600"/>
              </a:spcBef>
              <a:spcAft>
                <a:spcPts val="1600"/>
              </a:spcAft>
              <a:buClr>
                <a:schemeClr val="dk2"/>
              </a:buClr>
              <a:buSzPts val="1400"/>
              <a:buNone/>
              <a:defRPr>
                <a:solidFill>
                  <a:schemeClr val="dk2"/>
                </a:solidFill>
              </a:defRPr>
            </a:lvl9pPr>
          </a:lstStyle>
          <a:p/>
        </p:txBody>
      </p:sp>
      <p:sp>
        <p:nvSpPr>
          <p:cNvPr id="21" name="Google Shape;21;p5"/>
          <p:cNvSpPr txBox="1"/>
          <p:nvPr>
            <p:ph idx="2" type="subTitle"/>
          </p:nvPr>
        </p:nvSpPr>
        <p:spPr>
          <a:xfrm>
            <a:off x="5024131" y="2813075"/>
            <a:ext cx="27969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2"/>
              </a:buClr>
              <a:buSzPts val="2400"/>
              <a:buFont typeface="Montserrat SemiBold"/>
              <a:buNone/>
              <a:defRPr b="1">
                <a:solidFill>
                  <a:schemeClr val="dk2"/>
                </a:solidFill>
              </a:defRPr>
            </a:lvl1pPr>
            <a:lvl2pPr lvl="1" rtl="0">
              <a:spcBef>
                <a:spcPts val="1600"/>
              </a:spcBef>
              <a:spcAft>
                <a:spcPts val="0"/>
              </a:spcAft>
              <a:buClr>
                <a:schemeClr val="dk2"/>
              </a:buClr>
              <a:buSzPts val="1400"/>
              <a:buNone/>
              <a:defRPr>
                <a:solidFill>
                  <a:schemeClr val="dk2"/>
                </a:solidFill>
              </a:defRPr>
            </a:lvl2pPr>
            <a:lvl3pPr lvl="2" rtl="0">
              <a:spcBef>
                <a:spcPts val="1600"/>
              </a:spcBef>
              <a:spcAft>
                <a:spcPts val="0"/>
              </a:spcAft>
              <a:buClr>
                <a:schemeClr val="dk2"/>
              </a:buClr>
              <a:buSzPts val="1400"/>
              <a:buNone/>
              <a:defRPr>
                <a:solidFill>
                  <a:schemeClr val="dk2"/>
                </a:solidFill>
              </a:defRPr>
            </a:lvl3pPr>
            <a:lvl4pPr lvl="3" rtl="0">
              <a:spcBef>
                <a:spcPts val="1600"/>
              </a:spcBef>
              <a:spcAft>
                <a:spcPts val="0"/>
              </a:spcAft>
              <a:buClr>
                <a:schemeClr val="dk2"/>
              </a:buClr>
              <a:buSzPts val="1400"/>
              <a:buNone/>
              <a:defRPr>
                <a:solidFill>
                  <a:schemeClr val="dk2"/>
                </a:solidFill>
              </a:defRPr>
            </a:lvl4pPr>
            <a:lvl5pPr lvl="4" rtl="0">
              <a:spcBef>
                <a:spcPts val="1600"/>
              </a:spcBef>
              <a:spcAft>
                <a:spcPts val="0"/>
              </a:spcAft>
              <a:buClr>
                <a:schemeClr val="dk2"/>
              </a:buClr>
              <a:buSzPts val="1400"/>
              <a:buNone/>
              <a:defRPr>
                <a:solidFill>
                  <a:schemeClr val="dk2"/>
                </a:solidFill>
              </a:defRPr>
            </a:lvl5pPr>
            <a:lvl6pPr lvl="5" rtl="0">
              <a:spcBef>
                <a:spcPts val="1600"/>
              </a:spcBef>
              <a:spcAft>
                <a:spcPts val="0"/>
              </a:spcAft>
              <a:buClr>
                <a:schemeClr val="dk2"/>
              </a:buClr>
              <a:buSzPts val="1400"/>
              <a:buNone/>
              <a:defRPr>
                <a:solidFill>
                  <a:schemeClr val="dk2"/>
                </a:solidFill>
              </a:defRPr>
            </a:lvl6pPr>
            <a:lvl7pPr lvl="6" rtl="0">
              <a:spcBef>
                <a:spcPts val="1600"/>
              </a:spcBef>
              <a:spcAft>
                <a:spcPts val="0"/>
              </a:spcAft>
              <a:buClr>
                <a:schemeClr val="dk2"/>
              </a:buClr>
              <a:buSzPts val="1400"/>
              <a:buNone/>
              <a:defRPr>
                <a:solidFill>
                  <a:schemeClr val="dk2"/>
                </a:solidFill>
              </a:defRPr>
            </a:lvl7pPr>
            <a:lvl8pPr lvl="7" rtl="0">
              <a:spcBef>
                <a:spcPts val="1600"/>
              </a:spcBef>
              <a:spcAft>
                <a:spcPts val="0"/>
              </a:spcAft>
              <a:buClr>
                <a:schemeClr val="dk2"/>
              </a:buClr>
              <a:buSzPts val="1400"/>
              <a:buNone/>
              <a:defRPr>
                <a:solidFill>
                  <a:schemeClr val="dk2"/>
                </a:solidFill>
              </a:defRPr>
            </a:lvl8pPr>
            <a:lvl9pPr lvl="8" rtl="0">
              <a:spcBef>
                <a:spcPts val="1600"/>
              </a:spcBef>
              <a:spcAft>
                <a:spcPts val="1600"/>
              </a:spcAft>
              <a:buClr>
                <a:schemeClr val="dk2"/>
              </a:buClr>
              <a:buSzPts val="1400"/>
              <a:buNone/>
              <a:defRPr>
                <a:solidFill>
                  <a:schemeClr val="dk2"/>
                </a:solidFill>
              </a:defRPr>
            </a:lvl9pPr>
          </a:lstStyle>
          <a:p/>
        </p:txBody>
      </p:sp>
      <p:sp>
        <p:nvSpPr>
          <p:cNvPr id="22" name="Google Shape;22;p5"/>
          <p:cNvSpPr txBox="1"/>
          <p:nvPr>
            <p:ph idx="3" type="subTitle"/>
          </p:nvPr>
        </p:nvSpPr>
        <p:spPr>
          <a:xfrm>
            <a:off x="1322969" y="3233100"/>
            <a:ext cx="2796900" cy="1460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23" name="Google Shape;23;p5"/>
          <p:cNvSpPr txBox="1"/>
          <p:nvPr>
            <p:ph idx="4" type="subTitle"/>
          </p:nvPr>
        </p:nvSpPr>
        <p:spPr>
          <a:xfrm>
            <a:off x="5025631" y="3233094"/>
            <a:ext cx="2793900" cy="1460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24" name="Google Shape;24;p5"/>
          <p:cNvSpPr txBox="1"/>
          <p:nvPr>
            <p:ph hasCustomPrompt="1" idx="5" type="title"/>
          </p:nvPr>
        </p:nvSpPr>
        <p:spPr>
          <a:xfrm>
            <a:off x="2464086" y="1865376"/>
            <a:ext cx="530400" cy="530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200"/>
              <a:buNone/>
              <a:defRPr sz="3200">
                <a:solidFill>
                  <a:schemeClr val="lt1"/>
                </a:solidFill>
                <a:latin typeface="Montserrat Black"/>
                <a:ea typeface="Montserrat Black"/>
                <a:cs typeface="Montserrat Black"/>
                <a:sym typeface="Montserrat Black"/>
              </a:defRPr>
            </a:lvl1pPr>
            <a:lvl2pPr lvl="1" rtl="0" algn="ctr">
              <a:spcBef>
                <a:spcPts val="0"/>
              </a:spcBef>
              <a:spcAft>
                <a:spcPts val="0"/>
              </a:spcAft>
              <a:buSzPts val="4800"/>
              <a:buFont typeface="Montserrat ExtraBold"/>
              <a:buNone/>
              <a:defRPr sz="4800">
                <a:latin typeface="Montserrat ExtraBold"/>
                <a:ea typeface="Montserrat ExtraBold"/>
                <a:cs typeface="Montserrat ExtraBold"/>
                <a:sym typeface="Montserrat ExtraBold"/>
              </a:defRPr>
            </a:lvl2pPr>
            <a:lvl3pPr lvl="2" rtl="0" algn="ctr">
              <a:spcBef>
                <a:spcPts val="0"/>
              </a:spcBef>
              <a:spcAft>
                <a:spcPts val="0"/>
              </a:spcAft>
              <a:buSzPts val="4800"/>
              <a:buFont typeface="Montserrat ExtraBold"/>
              <a:buNone/>
              <a:defRPr sz="4800">
                <a:latin typeface="Montserrat ExtraBold"/>
                <a:ea typeface="Montserrat ExtraBold"/>
                <a:cs typeface="Montserrat ExtraBold"/>
                <a:sym typeface="Montserrat ExtraBold"/>
              </a:defRPr>
            </a:lvl3pPr>
            <a:lvl4pPr lvl="3" rtl="0" algn="ctr">
              <a:spcBef>
                <a:spcPts val="0"/>
              </a:spcBef>
              <a:spcAft>
                <a:spcPts val="0"/>
              </a:spcAft>
              <a:buSzPts val="4800"/>
              <a:buFont typeface="Montserrat ExtraBold"/>
              <a:buNone/>
              <a:defRPr sz="4800">
                <a:latin typeface="Montserrat ExtraBold"/>
                <a:ea typeface="Montserrat ExtraBold"/>
                <a:cs typeface="Montserrat ExtraBold"/>
                <a:sym typeface="Montserrat ExtraBold"/>
              </a:defRPr>
            </a:lvl4pPr>
            <a:lvl5pPr lvl="4" rtl="0" algn="ctr">
              <a:spcBef>
                <a:spcPts val="0"/>
              </a:spcBef>
              <a:spcAft>
                <a:spcPts val="0"/>
              </a:spcAft>
              <a:buSzPts val="4800"/>
              <a:buFont typeface="Montserrat ExtraBold"/>
              <a:buNone/>
              <a:defRPr sz="4800">
                <a:latin typeface="Montserrat ExtraBold"/>
                <a:ea typeface="Montserrat ExtraBold"/>
                <a:cs typeface="Montserrat ExtraBold"/>
                <a:sym typeface="Montserrat ExtraBold"/>
              </a:defRPr>
            </a:lvl5pPr>
            <a:lvl6pPr lvl="5" rtl="0" algn="ctr">
              <a:spcBef>
                <a:spcPts val="0"/>
              </a:spcBef>
              <a:spcAft>
                <a:spcPts val="0"/>
              </a:spcAft>
              <a:buSzPts val="4800"/>
              <a:buFont typeface="Montserrat ExtraBold"/>
              <a:buNone/>
              <a:defRPr sz="4800">
                <a:latin typeface="Montserrat ExtraBold"/>
                <a:ea typeface="Montserrat ExtraBold"/>
                <a:cs typeface="Montserrat ExtraBold"/>
                <a:sym typeface="Montserrat ExtraBold"/>
              </a:defRPr>
            </a:lvl6pPr>
            <a:lvl7pPr lvl="6" rtl="0" algn="ctr">
              <a:spcBef>
                <a:spcPts val="0"/>
              </a:spcBef>
              <a:spcAft>
                <a:spcPts val="0"/>
              </a:spcAft>
              <a:buSzPts val="4800"/>
              <a:buFont typeface="Montserrat ExtraBold"/>
              <a:buNone/>
              <a:defRPr sz="4800">
                <a:latin typeface="Montserrat ExtraBold"/>
                <a:ea typeface="Montserrat ExtraBold"/>
                <a:cs typeface="Montserrat ExtraBold"/>
                <a:sym typeface="Montserrat ExtraBold"/>
              </a:defRPr>
            </a:lvl7pPr>
            <a:lvl8pPr lvl="7" rtl="0" algn="ctr">
              <a:spcBef>
                <a:spcPts val="0"/>
              </a:spcBef>
              <a:spcAft>
                <a:spcPts val="0"/>
              </a:spcAft>
              <a:buSzPts val="4800"/>
              <a:buFont typeface="Montserrat ExtraBold"/>
              <a:buNone/>
              <a:defRPr sz="4800">
                <a:latin typeface="Montserrat ExtraBold"/>
                <a:ea typeface="Montserrat ExtraBold"/>
                <a:cs typeface="Montserrat ExtraBold"/>
                <a:sym typeface="Montserrat ExtraBold"/>
              </a:defRPr>
            </a:lvl8pPr>
            <a:lvl9pPr lvl="8" rtl="0" algn="ctr">
              <a:spcBef>
                <a:spcPts val="0"/>
              </a:spcBef>
              <a:spcAft>
                <a:spcPts val="0"/>
              </a:spcAft>
              <a:buSzPts val="4800"/>
              <a:buFont typeface="Montserrat ExtraBold"/>
              <a:buNone/>
              <a:defRPr sz="4800">
                <a:latin typeface="Montserrat ExtraBold"/>
                <a:ea typeface="Montserrat ExtraBold"/>
                <a:cs typeface="Montserrat ExtraBold"/>
                <a:sym typeface="Montserrat ExtraBold"/>
              </a:defRPr>
            </a:lvl9pPr>
          </a:lstStyle>
          <a:p>
            <a:r>
              <a:t>xx%</a:t>
            </a:r>
          </a:p>
        </p:txBody>
      </p:sp>
      <p:sp>
        <p:nvSpPr>
          <p:cNvPr id="25" name="Google Shape;25;p5"/>
          <p:cNvSpPr txBox="1"/>
          <p:nvPr>
            <p:ph hasCustomPrompt="1" idx="6" type="title"/>
          </p:nvPr>
        </p:nvSpPr>
        <p:spPr>
          <a:xfrm>
            <a:off x="6163212" y="1860426"/>
            <a:ext cx="530400" cy="530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200"/>
              <a:buNone/>
              <a:defRPr sz="3200">
                <a:solidFill>
                  <a:schemeClr val="lt1"/>
                </a:solidFill>
                <a:latin typeface="Montserrat Black"/>
                <a:ea typeface="Montserrat Black"/>
                <a:cs typeface="Montserrat Black"/>
                <a:sym typeface="Montserrat Black"/>
              </a:defRPr>
            </a:lvl1pPr>
            <a:lvl2pPr lvl="1" rtl="0" algn="ctr">
              <a:spcBef>
                <a:spcPts val="0"/>
              </a:spcBef>
              <a:spcAft>
                <a:spcPts val="0"/>
              </a:spcAft>
              <a:buSzPts val="4800"/>
              <a:buFont typeface="Montserrat ExtraBold"/>
              <a:buNone/>
              <a:defRPr sz="4800">
                <a:latin typeface="Montserrat ExtraBold"/>
                <a:ea typeface="Montserrat ExtraBold"/>
                <a:cs typeface="Montserrat ExtraBold"/>
                <a:sym typeface="Montserrat ExtraBold"/>
              </a:defRPr>
            </a:lvl2pPr>
            <a:lvl3pPr lvl="2" rtl="0" algn="ctr">
              <a:spcBef>
                <a:spcPts val="0"/>
              </a:spcBef>
              <a:spcAft>
                <a:spcPts val="0"/>
              </a:spcAft>
              <a:buSzPts val="4800"/>
              <a:buFont typeface="Montserrat ExtraBold"/>
              <a:buNone/>
              <a:defRPr sz="4800">
                <a:latin typeface="Montserrat ExtraBold"/>
                <a:ea typeface="Montserrat ExtraBold"/>
                <a:cs typeface="Montserrat ExtraBold"/>
                <a:sym typeface="Montserrat ExtraBold"/>
              </a:defRPr>
            </a:lvl3pPr>
            <a:lvl4pPr lvl="3" rtl="0" algn="ctr">
              <a:spcBef>
                <a:spcPts val="0"/>
              </a:spcBef>
              <a:spcAft>
                <a:spcPts val="0"/>
              </a:spcAft>
              <a:buSzPts val="4800"/>
              <a:buFont typeface="Montserrat ExtraBold"/>
              <a:buNone/>
              <a:defRPr sz="4800">
                <a:latin typeface="Montserrat ExtraBold"/>
                <a:ea typeface="Montserrat ExtraBold"/>
                <a:cs typeface="Montserrat ExtraBold"/>
                <a:sym typeface="Montserrat ExtraBold"/>
              </a:defRPr>
            </a:lvl4pPr>
            <a:lvl5pPr lvl="4" rtl="0" algn="ctr">
              <a:spcBef>
                <a:spcPts val="0"/>
              </a:spcBef>
              <a:spcAft>
                <a:spcPts val="0"/>
              </a:spcAft>
              <a:buSzPts val="4800"/>
              <a:buFont typeface="Montserrat ExtraBold"/>
              <a:buNone/>
              <a:defRPr sz="4800">
                <a:latin typeface="Montserrat ExtraBold"/>
                <a:ea typeface="Montserrat ExtraBold"/>
                <a:cs typeface="Montserrat ExtraBold"/>
                <a:sym typeface="Montserrat ExtraBold"/>
              </a:defRPr>
            </a:lvl5pPr>
            <a:lvl6pPr lvl="5" rtl="0" algn="ctr">
              <a:spcBef>
                <a:spcPts val="0"/>
              </a:spcBef>
              <a:spcAft>
                <a:spcPts val="0"/>
              </a:spcAft>
              <a:buSzPts val="4800"/>
              <a:buFont typeface="Montserrat ExtraBold"/>
              <a:buNone/>
              <a:defRPr sz="4800">
                <a:latin typeface="Montserrat ExtraBold"/>
                <a:ea typeface="Montserrat ExtraBold"/>
                <a:cs typeface="Montserrat ExtraBold"/>
                <a:sym typeface="Montserrat ExtraBold"/>
              </a:defRPr>
            </a:lvl6pPr>
            <a:lvl7pPr lvl="6" rtl="0" algn="ctr">
              <a:spcBef>
                <a:spcPts val="0"/>
              </a:spcBef>
              <a:spcAft>
                <a:spcPts val="0"/>
              </a:spcAft>
              <a:buSzPts val="4800"/>
              <a:buFont typeface="Montserrat ExtraBold"/>
              <a:buNone/>
              <a:defRPr sz="4800">
                <a:latin typeface="Montserrat ExtraBold"/>
                <a:ea typeface="Montserrat ExtraBold"/>
                <a:cs typeface="Montserrat ExtraBold"/>
                <a:sym typeface="Montserrat ExtraBold"/>
              </a:defRPr>
            </a:lvl7pPr>
            <a:lvl8pPr lvl="7" rtl="0" algn="ctr">
              <a:spcBef>
                <a:spcPts val="0"/>
              </a:spcBef>
              <a:spcAft>
                <a:spcPts val="0"/>
              </a:spcAft>
              <a:buSzPts val="4800"/>
              <a:buFont typeface="Montserrat ExtraBold"/>
              <a:buNone/>
              <a:defRPr sz="4800">
                <a:latin typeface="Montserrat ExtraBold"/>
                <a:ea typeface="Montserrat ExtraBold"/>
                <a:cs typeface="Montserrat ExtraBold"/>
                <a:sym typeface="Montserrat ExtraBold"/>
              </a:defRPr>
            </a:lvl8pPr>
            <a:lvl9pPr lvl="8" rtl="0" algn="ctr">
              <a:spcBef>
                <a:spcPts val="0"/>
              </a:spcBef>
              <a:spcAft>
                <a:spcPts val="0"/>
              </a:spcAft>
              <a:buSzPts val="4800"/>
              <a:buFont typeface="Montserrat ExtraBold"/>
              <a:buNone/>
              <a:defRPr sz="4800">
                <a:latin typeface="Montserrat ExtraBold"/>
                <a:ea typeface="Montserrat ExtraBold"/>
                <a:cs typeface="Montserrat ExtraBold"/>
                <a:sym typeface="Montserrat ExtraBold"/>
              </a:defRPr>
            </a:lvl9pPr>
          </a:lstStyle>
          <a:p>
            <a:r>
              <a:t>xx%</a:t>
            </a: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22" name="Shape 222"/>
        <p:cNvGrpSpPr/>
        <p:nvPr/>
      </p:nvGrpSpPr>
      <p:grpSpPr>
        <a:xfrm>
          <a:off x="0" y="0"/>
          <a:ext cx="0" cy="0"/>
          <a:chOff x="0" y="0"/>
          <a:chExt cx="0" cy="0"/>
        </a:xfrm>
      </p:grpSpPr>
      <p:sp>
        <p:nvSpPr>
          <p:cNvPr id="223" name="Google Shape;223;p42"/>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algn="ctr">
              <a:spcBef>
                <a:spcPts val="0"/>
              </a:spcBef>
              <a:spcAft>
                <a:spcPts val="0"/>
              </a:spcAft>
              <a:buClr>
                <a:schemeClr val="dk1"/>
              </a:buClr>
              <a:buSzPts val="2200"/>
              <a:buFont typeface="Calibri"/>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224" name="Google Shape;224;p42"/>
          <p:cNvSpPr txBox="1"/>
          <p:nvPr>
            <p:ph idx="1" type="body"/>
          </p:nvPr>
        </p:nvSpPr>
        <p:spPr>
          <a:xfrm>
            <a:off x="228600" y="767556"/>
            <a:ext cx="2020094" cy="319881"/>
          </a:xfrm>
          <a:prstGeom prst="rect">
            <a:avLst/>
          </a:prstGeom>
          <a:noFill/>
          <a:ln>
            <a:noFill/>
          </a:ln>
        </p:spPr>
        <p:txBody>
          <a:bodyPr anchorCtr="0" anchor="b" bIns="22850" lIns="45725" spcFirstLastPara="1" rIns="45725" wrap="square" tIns="22850">
            <a:normAutofit/>
          </a:bodyPr>
          <a:lstStyle>
            <a:lvl1pPr indent="-228600" lvl="0" marL="457200" algn="l">
              <a:spcBef>
                <a:spcPts val="200"/>
              </a:spcBef>
              <a:spcAft>
                <a:spcPts val="0"/>
              </a:spcAft>
              <a:buClr>
                <a:schemeClr val="dk1"/>
              </a:buClr>
              <a:buSzPts val="1200"/>
              <a:buNone/>
              <a:defRPr b="1" sz="1200"/>
            </a:lvl1pPr>
            <a:lvl2pPr indent="-228600" lvl="1" marL="914400" algn="l">
              <a:spcBef>
                <a:spcPts val="200"/>
              </a:spcBef>
              <a:spcAft>
                <a:spcPts val="0"/>
              </a:spcAft>
              <a:buClr>
                <a:schemeClr val="dk1"/>
              </a:buClr>
              <a:buSzPts val="1000"/>
              <a:buNone/>
              <a:defRPr b="1" sz="1000"/>
            </a:lvl2pPr>
            <a:lvl3pPr indent="-228600" lvl="2" marL="1371600" algn="l">
              <a:spcBef>
                <a:spcPts val="200"/>
              </a:spcBef>
              <a:spcAft>
                <a:spcPts val="0"/>
              </a:spcAft>
              <a:buClr>
                <a:schemeClr val="dk1"/>
              </a:buClr>
              <a:buSzPts val="900"/>
              <a:buNone/>
              <a:defRPr b="1" sz="900"/>
            </a:lvl3pPr>
            <a:lvl4pPr indent="-228600" lvl="3" marL="1828800" algn="l">
              <a:spcBef>
                <a:spcPts val="200"/>
              </a:spcBef>
              <a:spcAft>
                <a:spcPts val="0"/>
              </a:spcAft>
              <a:buClr>
                <a:schemeClr val="dk1"/>
              </a:buClr>
              <a:buSzPts val="800"/>
              <a:buNone/>
              <a:defRPr b="1" sz="800"/>
            </a:lvl4pPr>
            <a:lvl5pPr indent="-228600" lvl="4" marL="2286000" algn="l">
              <a:spcBef>
                <a:spcPts val="200"/>
              </a:spcBef>
              <a:spcAft>
                <a:spcPts val="0"/>
              </a:spcAft>
              <a:buClr>
                <a:schemeClr val="dk1"/>
              </a:buClr>
              <a:buSzPts val="800"/>
              <a:buNone/>
              <a:defRPr b="1" sz="800"/>
            </a:lvl5pPr>
            <a:lvl6pPr indent="-228600" lvl="5" marL="2743200" algn="l">
              <a:spcBef>
                <a:spcPts val="200"/>
              </a:spcBef>
              <a:spcAft>
                <a:spcPts val="0"/>
              </a:spcAft>
              <a:buClr>
                <a:schemeClr val="dk1"/>
              </a:buClr>
              <a:buSzPts val="800"/>
              <a:buNone/>
              <a:defRPr b="1" sz="800"/>
            </a:lvl6pPr>
            <a:lvl7pPr indent="-228600" lvl="6" marL="3200400" algn="l">
              <a:spcBef>
                <a:spcPts val="200"/>
              </a:spcBef>
              <a:spcAft>
                <a:spcPts val="0"/>
              </a:spcAft>
              <a:buClr>
                <a:schemeClr val="dk1"/>
              </a:buClr>
              <a:buSzPts val="800"/>
              <a:buNone/>
              <a:defRPr b="1" sz="800"/>
            </a:lvl7pPr>
            <a:lvl8pPr indent="-228600" lvl="7" marL="3657600" algn="l">
              <a:spcBef>
                <a:spcPts val="200"/>
              </a:spcBef>
              <a:spcAft>
                <a:spcPts val="0"/>
              </a:spcAft>
              <a:buClr>
                <a:schemeClr val="dk1"/>
              </a:buClr>
              <a:buSzPts val="800"/>
              <a:buNone/>
              <a:defRPr b="1" sz="800"/>
            </a:lvl8pPr>
            <a:lvl9pPr indent="-228600" lvl="8" marL="4114800" algn="l">
              <a:spcBef>
                <a:spcPts val="200"/>
              </a:spcBef>
              <a:spcAft>
                <a:spcPts val="0"/>
              </a:spcAft>
              <a:buClr>
                <a:schemeClr val="dk1"/>
              </a:buClr>
              <a:buSzPts val="800"/>
              <a:buNone/>
              <a:defRPr b="1" sz="800"/>
            </a:lvl9pPr>
          </a:lstStyle>
          <a:p/>
        </p:txBody>
      </p:sp>
      <p:sp>
        <p:nvSpPr>
          <p:cNvPr id="225" name="Google Shape;225;p42"/>
          <p:cNvSpPr txBox="1"/>
          <p:nvPr>
            <p:ph idx="2" type="body"/>
          </p:nvPr>
        </p:nvSpPr>
        <p:spPr>
          <a:xfrm>
            <a:off x="228600" y="1087438"/>
            <a:ext cx="2020094" cy="1975644"/>
          </a:xfrm>
          <a:prstGeom prst="rect">
            <a:avLst/>
          </a:prstGeom>
          <a:noFill/>
          <a:ln>
            <a:noFill/>
          </a:ln>
        </p:spPr>
        <p:txBody>
          <a:bodyPr anchorCtr="0" anchor="t" bIns="22850" lIns="45725" spcFirstLastPara="1" rIns="45725" wrap="square" tIns="22850">
            <a:normAutofit/>
          </a:bodyPr>
          <a:lstStyle>
            <a:lvl1pPr indent="-304800" lvl="0" marL="457200" algn="l">
              <a:spcBef>
                <a:spcPts val="200"/>
              </a:spcBef>
              <a:spcAft>
                <a:spcPts val="0"/>
              </a:spcAft>
              <a:buClr>
                <a:schemeClr val="dk1"/>
              </a:buClr>
              <a:buSzPts val="1200"/>
              <a:buChar char="•"/>
              <a:defRPr sz="1200"/>
            </a:lvl1pPr>
            <a:lvl2pPr indent="-292100" lvl="1" marL="914400" algn="l">
              <a:spcBef>
                <a:spcPts val="200"/>
              </a:spcBef>
              <a:spcAft>
                <a:spcPts val="0"/>
              </a:spcAft>
              <a:buClr>
                <a:schemeClr val="dk1"/>
              </a:buClr>
              <a:buSzPts val="1000"/>
              <a:buChar char="–"/>
              <a:defRPr sz="1000"/>
            </a:lvl2pPr>
            <a:lvl3pPr indent="-285750" lvl="2" marL="1371600" algn="l">
              <a:spcBef>
                <a:spcPts val="200"/>
              </a:spcBef>
              <a:spcAft>
                <a:spcPts val="0"/>
              </a:spcAft>
              <a:buClr>
                <a:schemeClr val="dk1"/>
              </a:buClr>
              <a:buSzPts val="900"/>
              <a:buChar char="•"/>
              <a:defRPr sz="900"/>
            </a:lvl3pPr>
            <a:lvl4pPr indent="-279400" lvl="3" marL="1828800" algn="l">
              <a:spcBef>
                <a:spcPts val="200"/>
              </a:spcBef>
              <a:spcAft>
                <a:spcPts val="0"/>
              </a:spcAft>
              <a:buClr>
                <a:schemeClr val="dk1"/>
              </a:buClr>
              <a:buSzPts val="800"/>
              <a:buChar char="–"/>
              <a:defRPr sz="800"/>
            </a:lvl4pPr>
            <a:lvl5pPr indent="-279400" lvl="4" marL="2286000" algn="l">
              <a:spcBef>
                <a:spcPts val="200"/>
              </a:spcBef>
              <a:spcAft>
                <a:spcPts val="0"/>
              </a:spcAft>
              <a:buClr>
                <a:schemeClr val="dk1"/>
              </a:buClr>
              <a:buSzPts val="800"/>
              <a:buChar char="»"/>
              <a:defRPr sz="800"/>
            </a:lvl5pPr>
            <a:lvl6pPr indent="-279400" lvl="5" marL="2743200" algn="l">
              <a:spcBef>
                <a:spcPts val="200"/>
              </a:spcBef>
              <a:spcAft>
                <a:spcPts val="0"/>
              </a:spcAft>
              <a:buClr>
                <a:schemeClr val="dk1"/>
              </a:buClr>
              <a:buSzPts val="800"/>
              <a:buChar char="•"/>
              <a:defRPr sz="800"/>
            </a:lvl6pPr>
            <a:lvl7pPr indent="-279400" lvl="6" marL="3200400" algn="l">
              <a:spcBef>
                <a:spcPts val="200"/>
              </a:spcBef>
              <a:spcAft>
                <a:spcPts val="0"/>
              </a:spcAft>
              <a:buClr>
                <a:schemeClr val="dk1"/>
              </a:buClr>
              <a:buSzPts val="800"/>
              <a:buChar char="•"/>
              <a:defRPr sz="800"/>
            </a:lvl7pPr>
            <a:lvl8pPr indent="-279400" lvl="7" marL="3657600" algn="l">
              <a:spcBef>
                <a:spcPts val="200"/>
              </a:spcBef>
              <a:spcAft>
                <a:spcPts val="0"/>
              </a:spcAft>
              <a:buClr>
                <a:schemeClr val="dk1"/>
              </a:buClr>
              <a:buSzPts val="800"/>
              <a:buChar char="•"/>
              <a:defRPr sz="800"/>
            </a:lvl8pPr>
            <a:lvl9pPr indent="-279400" lvl="8" marL="4114800" algn="l">
              <a:spcBef>
                <a:spcPts val="200"/>
              </a:spcBef>
              <a:spcAft>
                <a:spcPts val="0"/>
              </a:spcAft>
              <a:buClr>
                <a:schemeClr val="dk1"/>
              </a:buClr>
              <a:buSzPts val="800"/>
              <a:buChar char="•"/>
              <a:defRPr sz="800"/>
            </a:lvl9pPr>
          </a:lstStyle>
          <a:p/>
        </p:txBody>
      </p:sp>
      <p:sp>
        <p:nvSpPr>
          <p:cNvPr id="226" name="Google Shape;226;p42"/>
          <p:cNvSpPr txBox="1"/>
          <p:nvPr>
            <p:ph idx="3" type="body"/>
          </p:nvPr>
        </p:nvSpPr>
        <p:spPr>
          <a:xfrm>
            <a:off x="2322513" y="767556"/>
            <a:ext cx="2020888" cy="319881"/>
          </a:xfrm>
          <a:prstGeom prst="rect">
            <a:avLst/>
          </a:prstGeom>
          <a:noFill/>
          <a:ln>
            <a:noFill/>
          </a:ln>
        </p:spPr>
        <p:txBody>
          <a:bodyPr anchorCtr="0" anchor="b" bIns="22850" lIns="45725" spcFirstLastPara="1" rIns="45725" wrap="square" tIns="22850">
            <a:normAutofit/>
          </a:bodyPr>
          <a:lstStyle>
            <a:lvl1pPr indent="-228600" lvl="0" marL="457200" algn="l">
              <a:spcBef>
                <a:spcPts val="200"/>
              </a:spcBef>
              <a:spcAft>
                <a:spcPts val="0"/>
              </a:spcAft>
              <a:buClr>
                <a:schemeClr val="dk1"/>
              </a:buClr>
              <a:buSzPts val="1200"/>
              <a:buNone/>
              <a:defRPr b="1" sz="1200"/>
            </a:lvl1pPr>
            <a:lvl2pPr indent="-228600" lvl="1" marL="914400" algn="l">
              <a:spcBef>
                <a:spcPts val="200"/>
              </a:spcBef>
              <a:spcAft>
                <a:spcPts val="0"/>
              </a:spcAft>
              <a:buClr>
                <a:schemeClr val="dk1"/>
              </a:buClr>
              <a:buSzPts val="1000"/>
              <a:buNone/>
              <a:defRPr b="1" sz="1000"/>
            </a:lvl2pPr>
            <a:lvl3pPr indent="-228600" lvl="2" marL="1371600" algn="l">
              <a:spcBef>
                <a:spcPts val="200"/>
              </a:spcBef>
              <a:spcAft>
                <a:spcPts val="0"/>
              </a:spcAft>
              <a:buClr>
                <a:schemeClr val="dk1"/>
              </a:buClr>
              <a:buSzPts val="900"/>
              <a:buNone/>
              <a:defRPr b="1" sz="900"/>
            </a:lvl3pPr>
            <a:lvl4pPr indent="-228600" lvl="3" marL="1828800" algn="l">
              <a:spcBef>
                <a:spcPts val="200"/>
              </a:spcBef>
              <a:spcAft>
                <a:spcPts val="0"/>
              </a:spcAft>
              <a:buClr>
                <a:schemeClr val="dk1"/>
              </a:buClr>
              <a:buSzPts val="800"/>
              <a:buNone/>
              <a:defRPr b="1" sz="800"/>
            </a:lvl4pPr>
            <a:lvl5pPr indent="-228600" lvl="4" marL="2286000" algn="l">
              <a:spcBef>
                <a:spcPts val="200"/>
              </a:spcBef>
              <a:spcAft>
                <a:spcPts val="0"/>
              </a:spcAft>
              <a:buClr>
                <a:schemeClr val="dk1"/>
              </a:buClr>
              <a:buSzPts val="800"/>
              <a:buNone/>
              <a:defRPr b="1" sz="800"/>
            </a:lvl5pPr>
            <a:lvl6pPr indent="-228600" lvl="5" marL="2743200" algn="l">
              <a:spcBef>
                <a:spcPts val="200"/>
              </a:spcBef>
              <a:spcAft>
                <a:spcPts val="0"/>
              </a:spcAft>
              <a:buClr>
                <a:schemeClr val="dk1"/>
              </a:buClr>
              <a:buSzPts val="800"/>
              <a:buNone/>
              <a:defRPr b="1" sz="800"/>
            </a:lvl6pPr>
            <a:lvl7pPr indent="-228600" lvl="6" marL="3200400" algn="l">
              <a:spcBef>
                <a:spcPts val="200"/>
              </a:spcBef>
              <a:spcAft>
                <a:spcPts val="0"/>
              </a:spcAft>
              <a:buClr>
                <a:schemeClr val="dk1"/>
              </a:buClr>
              <a:buSzPts val="800"/>
              <a:buNone/>
              <a:defRPr b="1" sz="800"/>
            </a:lvl7pPr>
            <a:lvl8pPr indent="-228600" lvl="7" marL="3657600" algn="l">
              <a:spcBef>
                <a:spcPts val="200"/>
              </a:spcBef>
              <a:spcAft>
                <a:spcPts val="0"/>
              </a:spcAft>
              <a:buClr>
                <a:schemeClr val="dk1"/>
              </a:buClr>
              <a:buSzPts val="800"/>
              <a:buNone/>
              <a:defRPr b="1" sz="800"/>
            </a:lvl8pPr>
            <a:lvl9pPr indent="-228600" lvl="8" marL="4114800" algn="l">
              <a:spcBef>
                <a:spcPts val="200"/>
              </a:spcBef>
              <a:spcAft>
                <a:spcPts val="0"/>
              </a:spcAft>
              <a:buClr>
                <a:schemeClr val="dk1"/>
              </a:buClr>
              <a:buSzPts val="800"/>
              <a:buNone/>
              <a:defRPr b="1" sz="800"/>
            </a:lvl9pPr>
          </a:lstStyle>
          <a:p/>
        </p:txBody>
      </p:sp>
      <p:sp>
        <p:nvSpPr>
          <p:cNvPr id="227" name="Google Shape;227;p42"/>
          <p:cNvSpPr txBox="1"/>
          <p:nvPr>
            <p:ph idx="4" type="body"/>
          </p:nvPr>
        </p:nvSpPr>
        <p:spPr>
          <a:xfrm>
            <a:off x="2322513" y="1087438"/>
            <a:ext cx="2020888" cy="1975644"/>
          </a:xfrm>
          <a:prstGeom prst="rect">
            <a:avLst/>
          </a:prstGeom>
          <a:noFill/>
          <a:ln>
            <a:noFill/>
          </a:ln>
        </p:spPr>
        <p:txBody>
          <a:bodyPr anchorCtr="0" anchor="t" bIns="22850" lIns="45725" spcFirstLastPara="1" rIns="45725" wrap="square" tIns="22850">
            <a:normAutofit/>
          </a:bodyPr>
          <a:lstStyle>
            <a:lvl1pPr indent="-304800" lvl="0" marL="457200" algn="l">
              <a:spcBef>
                <a:spcPts val="200"/>
              </a:spcBef>
              <a:spcAft>
                <a:spcPts val="0"/>
              </a:spcAft>
              <a:buClr>
                <a:schemeClr val="dk1"/>
              </a:buClr>
              <a:buSzPts val="1200"/>
              <a:buChar char="•"/>
              <a:defRPr sz="1200"/>
            </a:lvl1pPr>
            <a:lvl2pPr indent="-292100" lvl="1" marL="914400" algn="l">
              <a:spcBef>
                <a:spcPts val="200"/>
              </a:spcBef>
              <a:spcAft>
                <a:spcPts val="0"/>
              </a:spcAft>
              <a:buClr>
                <a:schemeClr val="dk1"/>
              </a:buClr>
              <a:buSzPts val="1000"/>
              <a:buChar char="–"/>
              <a:defRPr sz="1000"/>
            </a:lvl2pPr>
            <a:lvl3pPr indent="-285750" lvl="2" marL="1371600" algn="l">
              <a:spcBef>
                <a:spcPts val="200"/>
              </a:spcBef>
              <a:spcAft>
                <a:spcPts val="0"/>
              </a:spcAft>
              <a:buClr>
                <a:schemeClr val="dk1"/>
              </a:buClr>
              <a:buSzPts val="900"/>
              <a:buChar char="•"/>
              <a:defRPr sz="900"/>
            </a:lvl3pPr>
            <a:lvl4pPr indent="-279400" lvl="3" marL="1828800" algn="l">
              <a:spcBef>
                <a:spcPts val="200"/>
              </a:spcBef>
              <a:spcAft>
                <a:spcPts val="0"/>
              </a:spcAft>
              <a:buClr>
                <a:schemeClr val="dk1"/>
              </a:buClr>
              <a:buSzPts val="800"/>
              <a:buChar char="–"/>
              <a:defRPr sz="800"/>
            </a:lvl4pPr>
            <a:lvl5pPr indent="-279400" lvl="4" marL="2286000" algn="l">
              <a:spcBef>
                <a:spcPts val="200"/>
              </a:spcBef>
              <a:spcAft>
                <a:spcPts val="0"/>
              </a:spcAft>
              <a:buClr>
                <a:schemeClr val="dk1"/>
              </a:buClr>
              <a:buSzPts val="800"/>
              <a:buChar char="»"/>
              <a:defRPr sz="800"/>
            </a:lvl5pPr>
            <a:lvl6pPr indent="-279400" lvl="5" marL="2743200" algn="l">
              <a:spcBef>
                <a:spcPts val="200"/>
              </a:spcBef>
              <a:spcAft>
                <a:spcPts val="0"/>
              </a:spcAft>
              <a:buClr>
                <a:schemeClr val="dk1"/>
              </a:buClr>
              <a:buSzPts val="800"/>
              <a:buChar char="•"/>
              <a:defRPr sz="800"/>
            </a:lvl6pPr>
            <a:lvl7pPr indent="-279400" lvl="6" marL="3200400" algn="l">
              <a:spcBef>
                <a:spcPts val="200"/>
              </a:spcBef>
              <a:spcAft>
                <a:spcPts val="0"/>
              </a:spcAft>
              <a:buClr>
                <a:schemeClr val="dk1"/>
              </a:buClr>
              <a:buSzPts val="800"/>
              <a:buChar char="•"/>
              <a:defRPr sz="800"/>
            </a:lvl7pPr>
            <a:lvl8pPr indent="-279400" lvl="7" marL="3657600" algn="l">
              <a:spcBef>
                <a:spcPts val="200"/>
              </a:spcBef>
              <a:spcAft>
                <a:spcPts val="0"/>
              </a:spcAft>
              <a:buClr>
                <a:schemeClr val="dk1"/>
              </a:buClr>
              <a:buSzPts val="800"/>
              <a:buChar char="•"/>
              <a:defRPr sz="800"/>
            </a:lvl8pPr>
            <a:lvl9pPr indent="-279400" lvl="8" marL="4114800" algn="l">
              <a:spcBef>
                <a:spcPts val="200"/>
              </a:spcBef>
              <a:spcAft>
                <a:spcPts val="0"/>
              </a:spcAft>
              <a:buClr>
                <a:schemeClr val="dk1"/>
              </a:buClr>
              <a:buSzPts val="800"/>
              <a:buChar char="•"/>
              <a:defRPr sz="800"/>
            </a:lvl9pPr>
          </a:lstStyle>
          <a:p/>
        </p:txBody>
      </p:sp>
      <p:sp>
        <p:nvSpPr>
          <p:cNvPr id="228" name="Google Shape;228;p42"/>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229" name="Google Shape;229;p42"/>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230" name="Google Shape;230;p42"/>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31" name="Shape 231"/>
        <p:cNvGrpSpPr/>
        <p:nvPr/>
      </p:nvGrpSpPr>
      <p:grpSpPr>
        <a:xfrm>
          <a:off x="0" y="0"/>
          <a:ext cx="0" cy="0"/>
          <a:chOff x="0" y="0"/>
          <a:chExt cx="0" cy="0"/>
        </a:xfrm>
      </p:grpSpPr>
      <p:sp>
        <p:nvSpPr>
          <p:cNvPr id="232" name="Google Shape;232;p43"/>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233" name="Google Shape;233;p43"/>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234" name="Google Shape;234;p43"/>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235" name="Google Shape;235;p43"/>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36" name="Shape 236"/>
        <p:cNvGrpSpPr/>
        <p:nvPr/>
      </p:nvGrpSpPr>
      <p:grpSpPr>
        <a:xfrm>
          <a:off x="0" y="0"/>
          <a:ext cx="0" cy="0"/>
          <a:chOff x="0" y="0"/>
          <a:chExt cx="0" cy="0"/>
        </a:xfrm>
      </p:grpSpPr>
      <p:sp>
        <p:nvSpPr>
          <p:cNvPr id="237" name="Google Shape;237;p44"/>
          <p:cNvSpPr txBox="1"/>
          <p:nvPr>
            <p:ph type="title"/>
          </p:nvPr>
        </p:nvSpPr>
        <p:spPr>
          <a:xfrm>
            <a:off x="228600" y="136525"/>
            <a:ext cx="1504157" cy="581025"/>
          </a:xfrm>
          <a:prstGeom prst="rect">
            <a:avLst/>
          </a:prstGeom>
          <a:noFill/>
          <a:ln>
            <a:noFill/>
          </a:ln>
        </p:spPr>
        <p:txBody>
          <a:bodyPr anchorCtr="0" anchor="b" bIns="22850" lIns="45725" spcFirstLastPara="1" rIns="45725" wrap="square" tIns="22850">
            <a:normAutofit/>
          </a:bodyPr>
          <a:lstStyle>
            <a:lvl1pPr lvl="0" algn="l">
              <a:spcBef>
                <a:spcPts val="0"/>
              </a:spcBef>
              <a:spcAft>
                <a:spcPts val="0"/>
              </a:spcAft>
              <a:buClr>
                <a:schemeClr val="dk1"/>
              </a:buClr>
              <a:buSzPts val="1000"/>
              <a:buFont typeface="Calibri"/>
              <a:buNone/>
              <a:defRPr b="1" sz="1000"/>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238" name="Google Shape;238;p44"/>
          <p:cNvSpPr txBox="1"/>
          <p:nvPr>
            <p:ph idx="1" type="body"/>
          </p:nvPr>
        </p:nvSpPr>
        <p:spPr>
          <a:xfrm>
            <a:off x="1787525" y="136525"/>
            <a:ext cx="2555875" cy="2926557"/>
          </a:xfrm>
          <a:prstGeom prst="rect">
            <a:avLst/>
          </a:prstGeom>
          <a:noFill/>
          <a:ln>
            <a:noFill/>
          </a:ln>
        </p:spPr>
        <p:txBody>
          <a:bodyPr anchorCtr="0" anchor="t" bIns="22850" lIns="45725" spcFirstLastPara="1" rIns="45725" wrap="square" tIns="22850">
            <a:normAutofit/>
          </a:bodyPr>
          <a:lstStyle>
            <a:lvl1pPr indent="-330200" lvl="0" marL="457200" algn="l">
              <a:spcBef>
                <a:spcPts val="300"/>
              </a:spcBef>
              <a:spcAft>
                <a:spcPts val="0"/>
              </a:spcAft>
              <a:buClr>
                <a:schemeClr val="dk1"/>
              </a:buClr>
              <a:buSzPts val="1600"/>
              <a:buChar char="•"/>
              <a:defRPr sz="1600"/>
            </a:lvl1pPr>
            <a:lvl2pPr indent="-317500" lvl="1" marL="914400" algn="l">
              <a:spcBef>
                <a:spcPts val="300"/>
              </a:spcBef>
              <a:spcAft>
                <a:spcPts val="0"/>
              </a:spcAft>
              <a:buClr>
                <a:schemeClr val="dk1"/>
              </a:buClr>
              <a:buSzPts val="1400"/>
              <a:buChar char="–"/>
              <a:defRPr sz="1400"/>
            </a:lvl2pPr>
            <a:lvl3pPr indent="-304800" lvl="2" marL="1371600" algn="l">
              <a:spcBef>
                <a:spcPts val="200"/>
              </a:spcBef>
              <a:spcAft>
                <a:spcPts val="0"/>
              </a:spcAft>
              <a:buClr>
                <a:schemeClr val="dk1"/>
              </a:buClr>
              <a:buSzPts val="1200"/>
              <a:buChar char="•"/>
              <a:defRPr sz="1200"/>
            </a:lvl3pPr>
            <a:lvl4pPr indent="-292100" lvl="3" marL="1828800" algn="l">
              <a:spcBef>
                <a:spcPts val="200"/>
              </a:spcBef>
              <a:spcAft>
                <a:spcPts val="0"/>
              </a:spcAft>
              <a:buClr>
                <a:schemeClr val="dk1"/>
              </a:buClr>
              <a:buSzPts val="1000"/>
              <a:buChar char="–"/>
              <a:defRPr sz="1000"/>
            </a:lvl4pPr>
            <a:lvl5pPr indent="-292100" lvl="4" marL="2286000" algn="l">
              <a:spcBef>
                <a:spcPts val="200"/>
              </a:spcBef>
              <a:spcAft>
                <a:spcPts val="0"/>
              </a:spcAft>
              <a:buClr>
                <a:schemeClr val="dk1"/>
              </a:buClr>
              <a:buSzPts val="1000"/>
              <a:buChar char="»"/>
              <a:defRPr sz="1000"/>
            </a:lvl5pPr>
            <a:lvl6pPr indent="-292100" lvl="5" marL="2743200" algn="l">
              <a:spcBef>
                <a:spcPts val="200"/>
              </a:spcBef>
              <a:spcAft>
                <a:spcPts val="0"/>
              </a:spcAft>
              <a:buClr>
                <a:schemeClr val="dk1"/>
              </a:buClr>
              <a:buSzPts val="1000"/>
              <a:buChar char="•"/>
              <a:defRPr sz="1000"/>
            </a:lvl6pPr>
            <a:lvl7pPr indent="-292100" lvl="6" marL="3200400" algn="l">
              <a:spcBef>
                <a:spcPts val="200"/>
              </a:spcBef>
              <a:spcAft>
                <a:spcPts val="0"/>
              </a:spcAft>
              <a:buClr>
                <a:schemeClr val="dk1"/>
              </a:buClr>
              <a:buSzPts val="1000"/>
              <a:buChar char="•"/>
              <a:defRPr sz="1000"/>
            </a:lvl7pPr>
            <a:lvl8pPr indent="-292100" lvl="7" marL="3657600" algn="l">
              <a:spcBef>
                <a:spcPts val="200"/>
              </a:spcBef>
              <a:spcAft>
                <a:spcPts val="0"/>
              </a:spcAft>
              <a:buClr>
                <a:schemeClr val="dk1"/>
              </a:buClr>
              <a:buSzPts val="1000"/>
              <a:buChar char="•"/>
              <a:defRPr sz="1000"/>
            </a:lvl8pPr>
            <a:lvl9pPr indent="-292100" lvl="8" marL="4114800" algn="l">
              <a:spcBef>
                <a:spcPts val="200"/>
              </a:spcBef>
              <a:spcAft>
                <a:spcPts val="0"/>
              </a:spcAft>
              <a:buClr>
                <a:schemeClr val="dk1"/>
              </a:buClr>
              <a:buSzPts val="1000"/>
              <a:buChar char="•"/>
              <a:defRPr sz="1000"/>
            </a:lvl9pPr>
          </a:lstStyle>
          <a:p/>
        </p:txBody>
      </p:sp>
      <p:sp>
        <p:nvSpPr>
          <p:cNvPr id="239" name="Google Shape;239;p44"/>
          <p:cNvSpPr txBox="1"/>
          <p:nvPr>
            <p:ph idx="2" type="body"/>
          </p:nvPr>
        </p:nvSpPr>
        <p:spPr>
          <a:xfrm>
            <a:off x="228600" y="717550"/>
            <a:ext cx="1504157" cy="2345532"/>
          </a:xfrm>
          <a:prstGeom prst="rect">
            <a:avLst/>
          </a:prstGeom>
          <a:noFill/>
          <a:ln>
            <a:noFill/>
          </a:ln>
        </p:spPr>
        <p:txBody>
          <a:bodyPr anchorCtr="0" anchor="t" bIns="22850" lIns="45725" spcFirstLastPara="1" rIns="45725" wrap="square" tIns="22850">
            <a:normAutofit/>
          </a:bodyPr>
          <a:lstStyle>
            <a:lvl1pPr indent="-228600" lvl="0" marL="457200" algn="l">
              <a:spcBef>
                <a:spcPts val="100"/>
              </a:spcBef>
              <a:spcAft>
                <a:spcPts val="0"/>
              </a:spcAft>
              <a:buClr>
                <a:schemeClr val="dk1"/>
              </a:buClr>
              <a:buSzPts val="700"/>
              <a:buNone/>
              <a:defRPr sz="700"/>
            </a:lvl1pPr>
            <a:lvl2pPr indent="-228600" lvl="1" marL="914400" algn="l">
              <a:spcBef>
                <a:spcPts val="100"/>
              </a:spcBef>
              <a:spcAft>
                <a:spcPts val="0"/>
              </a:spcAft>
              <a:buClr>
                <a:schemeClr val="dk1"/>
              </a:buClr>
              <a:buSzPts val="600"/>
              <a:buNone/>
              <a:defRPr sz="600"/>
            </a:lvl2pPr>
            <a:lvl3pPr indent="-228600" lvl="2" marL="1371600" algn="l">
              <a:spcBef>
                <a:spcPts val="100"/>
              </a:spcBef>
              <a:spcAft>
                <a:spcPts val="0"/>
              </a:spcAft>
              <a:buClr>
                <a:schemeClr val="dk1"/>
              </a:buClr>
              <a:buSzPts val="500"/>
              <a:buNone/>
              <a:defRPr sz="500"/>
            </a:lvl3pPr>
            <a:lvl4pPr indent="-228600" lvl="3" marL="1828800" algn="l">
              <a:spcBef>
                <a:spcPts val="100"/>
              </a:spcBef>
              <a:spcAft>
                <a:spcPts val="0"/>
              </a:spcAft>
              <a:buClr>
                <a:schemeClr val="dk1"/>
              </a:buClr>
              <a:buSzPts val="500"/>
              <a:buNone/>
              <a:defRPr sz="500"/>
            </a:lvl4pPr>
            <a:lvl5pPr indent="-228600" lvl="4" marL="2286000" algn="l">
              <a:spcBef>
                <a:spcPts val="100"/>
              </a:spcBef>
              <a:spcAft>
                <a:spcPts val="0"/>
              </a:spcAft>
              <a:buClr>
                <a:schemeClr val="dk1"/>
              </a:buClr>
              <a:buSzPts val="500"/>
              <a:buNone/>
              <a:defRPr sz="500"/>
            </a:lvl5pPr>
            <a:lvl6pPr indent="-228600" lvl="5" marL="2743200" algn="l">
              <a:spcBef>
                <a:spcPts val="100"/>
              </a:spcBef>
              <a:spcAft>
                <a:spcPts val="0"/>
              </a:spcAft>
              <a:buClr>
                <a:schemeClr val="dk1"/>
              </a:buClr>
              <a:buSzPts val="500"/>
              <a:buNone/>
              <a:defRPr sz="500"/>
            </a:lvl6pPr>
            <a:lvl7pPr indent="-228600" lvl="6" marL="3200400" algn="l">
              <a:spcBef>
                <a:spcPts val="100"/>
              </a:spcBef>
              <a:spcAft>
                <a:spcPts val="0"/>
              </a:spcAft>
              <a:buClr>
                <a:schemeClr val="dk1"/>
              </a:buClr>
              <a:buSzPts val="500"/>
              <a:buNone/>
              <a:defRPr sz="500"/>
            </a:lvl7pPr>
            <a:lvl8pPr indent="-228600" lvl="7" marL="3657600" algn="l">
              <a:spcBef>
                <a:spcPts val="100"/>
              </a:spcBef>
              <a:spcAft>
                <a:spcPts val="0"/>
              </a:spcAft>
              <a:buClr>
                <a:schemeClr val="dk1"/>
              </a:buClr>
              <a:buSzPts val="500"/>
              <a:buNone/>
              <a:defRPr sz="500"/>
            </a:lvl8pPr>
            <a:lvl9pPr indent="-228600" lvl="8" marL="4114800" algn="l">
              <a:spcBef>
                <a:spcPts val="100"/>
              </a:spcBef>
              <a:spcAft>
                <a:spcPts val="0"/>
              </a:spcAft>
              <a:buClr>
                <a:schemeClr val="dk1"/>
              </a:buClr>
              <a:buSzPts val="500"/>
              <a:buNone/>
              <a:defRPr sz="500"/>
            </a:lvl9pPr>
          </a:lstStyle>
          <a:p/>
        </p:txBody>
      </p:sp>
      <p:sp>
        <p:nvSpPr>
          <p:cNvPr id="240" name="Google Shape;240;p44"/>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241" name="Google Shape;241;p44"/>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242" name="Google Shape;242;p44"/>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43" name="Shape 243"/>
        <p:cNvGrpSpPr/>
        <p:nvPr/>
      </p:nvGrpSpPr>
      <p:grpSpPr>
        <a:xfrm>
          <a:off x="0" y="0"/>
          <a:ext cx="0" cy="0"/>
          <a:chOff x="0" y="0"/>
          <a:chExt cx="0" cy="0"/>
        </a:xfrm>
      </p:grpSpPr>
      <p:sp>
        <p:nvSpPr>
          <p:cNvPr id="244" name="Google Shape;244;p45"/>
          <p:cNvSpPr txBox="1"/>
          <p:nvPr>
            <p:ph type="title"/>
          </p:nvPr>
        </p:nvSpPr>
        <p:spPr>
          <a:xfrm>
            <a:off x="896144" y="2400300"/>
            <a:ext cx="2743200" cy="283369"/>
          </a:xfrm>
          <a:prstGeom prst="rect">
            <a:avLst/>
          </a:prstGeom>
          <a:noFill/>
          <a:ln>
            <a:noFill/>
          </a:ln>
        </p:spPr>
        <p:txBody>
          <a:bodyPr anchorCtr="0" anchor="b" bIns="22850" lIns="45725" spcFirstLastPara="1" rIns="45725" wrap="square" tIns="22850">
            <a:normAutofit/>
          </a:bodyPr>
          <a:lstStyle>
            <a:lvl1pPr lvl="0" algn="l">
              <a:spcBef>
                <a:spcPts val="0"/>
              </a:spcBef>
              <a:spcAft>
                <a:spcPts val="0"/>
              </a:spcAft>
              <a:buClr>
                <a:schemeClr val="dk1"/>
              </a:buClr>
              <a:buSzPts val="1000"/>
              <a:buFont typeface="Calibri"/>
              <a:buNone/>
              <a:defRPr b="1" sz="1000"/>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245" name="Google Shape;245;p45"/>
          <p:cNvSpPr/>
          <p:nvPr>
            <p:ph idx="2" type="pic"/>
          </p:nvPr>
        </p:nvSpPr>
        <p:spPr>
          <a:xfrm>
            <a:off x="896144" y="306388"/>
            <a:ext cx="2743200" cy="2057400"/>
          </a:xfrm>
          <a:prstGeom prst="rect">
            <a:avLst/>
          </a:prstGeom>
          <a:noFill/>
          <a:ln>
            <a:noFill/>
          </a:ln>
        </p:spPr>
      </p:sp>
      <p:sp>
        <p:nvSpPr>
          <p:cNvPr id="246" name="Google Shape;246;p45"/>
          <p:cNvSpPr txBox="1"/>
          <p:nvPr>
            <p:ph idx="1" type="body"/>
          </p:nvPr>
        </p:nvSpPr>
        <p:spPr>
          <a:xfrm>
            <a:off x="896144" y="2683669"/>
            <a:ext cx="2743200" cy="402431"/>
          </a:xfrm>
          <a:prstGeom prst="rect">
            <a:avLst/>
          </a:prstGeom>
          <a:noFill/>
          <a:ln>
            <a:noFill/>
          </a:ln>
        </p:spPr>
        <p:txBody>
          <a:bodyPr anchorCtr="0" anchor="t" bIns="22850" lIns="45725" spcFirstLastPara="1" rIns="45725" wrap="square" tIns="22850">
            <a:normAutofit/>
          </a:bodyPr>
          <a:lstStyle>
            <a:lvl1pPr indent="-228600" lvl="0" marL="457200" algn="l">
              <a:spcBef>
                <a:spcPts val="100"/>
              </a:spcBef>
              <a:spcAft>
                <a:spcPts val="0"/>
              </a:spcAft>
              <a:buClr>
                <a:schemeClr val="dk1"/>
              </a:buClr>
              <a:buSzPts val="700"/>
              <a:buNone/>
              <a:defRPr sz="700"/>
            </a:lvl1pPr>
            <a:lvl2pPr indent="-228600" lvl="1" marL="914400" algn="l">
              <a:spcBef>
                <a:spcPts val="100"/>
              </a:spcBef>
              <a:spcAft>
                <a:spcPts val="0"/>
              </a:spcAft>
              <a:buClr>
                <a:schemeClr val="dk1"/>
              </a:buClr>
              <a:buSzPts val="600"/>
              <a:buNone/>
              <a:defRPr sz="600"/>
            </a:lvl2pPr>
            <a:lvl3pPr indent="-228600" lvl="2" marL="1371600" algn="l">
              <a:spcBef>
                <a:spcPts val="100"/>
              </a:spcBef>
              <a:spcAft>
                <a:spcPts val="0"/>
              </a:spcAft>
              <a:buClr>
                <a:schemeClr val="dk1"/>
              </a:buClr>
              <a:buSzPts val="500"/>
              <a:buNone/>
              <a:defRPr sz="500"/>
            </a:lvl3pPr>
            <a:lvl4pPr indent="-228600" lvl="3" marL="1828800" algn="l">
              <a:spcBef>
                <a:spcPts val="100"/>
              </a:spcBef>
              <a:spcAft>
                <a:spcPts val="0"/>
              </a:spcAft>
              <a:buClr>
                <a:schemeClr val="dk1"/>
              </a:buClr>
              <a:buSzPts val="500"/>
              <a:buNone/>
              <a:defRPr sz="500"/>
            </a:lvl4pPr>
            <a:lvl5pPr indent="-228600" lvl="4" marL="2286000" algn="l">
              <a:spcBef>
                <a:spcPts val="100"/>
              </a:spcBef>
              <a:spcAft>
                <a:spcPts val="0"/>
              </a:spcAft>
              <a:buClr>
                <a:schemeClr val="dk1"/>
              </a:buClr>
              <a:buSzPts val="500"/>
              <a:buNone/>
              <a:defRPr sz="500"/>
            </a:lvl5pPr>
            <a:lvl6pPr indent="-228600" lvl="5" marL="2743200" algn="l">
              <a:spcBef>
                <a:spcPts val="100"/>
              </a:spcBef>
              <a:spcAft>
                <a:spcPts val="0"/>
              </a:spcAft>
              <a:buClr>
                <a:schemeClr val="dk1"/>
              </a:buClr>
              <a:buSzPts val="500"/>
              <a:buNone/>
              <a:defRPr sz="500"/>
            </a:lvl6pPr>
            <a:lvl7pPr indent="-228600" lvl="6" marL="3200400" algn="l">
              <a:spcBef>
                <a:spcPts val="100"/>
              </a:spcBef>
              <a:spcAft>
                <a:spcPts val="0"/>
              </a:spcAft>
              <a:buClr>
                <a:schemeClr val="dk1"/>
              </a:buClr>
              <a:buSzPts val="500"/>
              <a:buNone/>
              <a:defRPr sz="500"/>
            </a:lvl7pPr>
            <a:lvl8pPr indent="-228600" lvl="7" marL="3657600" algn="l">
              <a:spcBef>
                <a:spcPts val="100"/>
              </a:spcBef>
              <a:spcAft>
                <a:spcPts val="0"/>
              </a:spcAft>
              <a:buClr>
                <a:schemeClr val="dk1"/>
              </a:buClr>
              <a:buSzPts val="500"/>
              <a:buNone/>
              <a:defRPr sz="500"/>
            </a:lvl8pPr>
            <a:lvl9pPr indent="-228600" lvl="8" marL="4114800" algn="l">
              <a:spcBef>
                <a:spcPts val="100"/>
              </a:spcBef>
              <a:spcAft>
                <a:spcPts val="0"/>
              </a:spcAft>
              <a:buClr>
                <a:schemeClr val="dk1"/>
              </a:buClr>
              <a:buSzPts val="500"/>
              <a:buNone/>
              <a:defRPr sz="500"/>
            </a:lvl9pPr>
          </a:lstStyle>
          <a:p/>
        </p:txBody>
      </p:sp>
      <p:sp>
        <p:nvSpPr>
          <p:cNvPr id="247" name="Google Shape;247;p45"/>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248" name="Google Shape;248;p45"/>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249" name="Google Shape;249;p45"/>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50" name="Shape 250"/>
        <p:cNvGrpSpPr/>
        <p:nvPr/>
      </p:nvGrpSpPr>
      <p:grpSpPr>
        <a:xfrm>
          <a:off x="0" y="0"/>
          <a:ext cx="0" cy="0"/>
          <a:chOff x="0" y="0"/>
          <a:chExt cx="0" cy="0"/>
        </a:xfrm>
      </p:grpSpPr>
      <p:sp>
        <p:nvSpPr>
          <p:cNvPr id="251" name="Google Shape;251;p46"/>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252" name="Google Shape;252;p46"/>
          <p:cNvSpPr txBox="1"/>
          <p:nvPr>
            <p:ph idx="1" type="body"/>
          </p:nvPr>
        </p:nvSpPr>
        <p:spPr>
          <a:xfrm rot="5400000">
            <a:off x="1154509" y="-125809"/>
            <a:ext cx="2262982" cy="4114800"/>
          </a:xfrm>
          <a:prstGeom prst="rect">
            <a:avLst/>
          </a:prstGeom>
          <a:noFill/>
          <a:ln>
            <a:noFill/>
          </a:ln>
        </p:spPr>
        <p:txBody>
          <a:bodyPr anchorCtr="0" anchor="t" bIns="22850" lIns="45725" spcFirstLastPara="1" rIns="45725" wrap="square" tIns="22850">
            <a:normAutofit/>
          </a:bodyPr>
          <a:lstStyle>
            <a:lvl1pPr indent="-285750" lvl="0" marL="457200" algn="l">
              <a:spcBef>
                <a:spcPts val="200"/>
              </a:spcBef>
              <a:spcAft>
                <a:spcPts val="0"/>
              </a:spcAft>
              <a:buClr>
                <a:schemeClr val="dk1"/>
              </a:buClr>
              <a:buSzPts val="900"/>
              <a:buChar char="•"/>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sp>
        <p:nvSpPr>
          <p:cNvPr id="253" name="Google Shape;253;p46"/>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254" name="Google Shape;254;p46"/>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255" name="Google Shape;255;p46"/>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56" name="Shape 256"/>
        <p:cNvGrpSpPr/>
        <p:nvPr/>
      </p:nvGrpSpPr>
      <p:grpSpPr>
        <a:xfrm>
          <a:off x="0" y="0"/>
          <a:ext cx="0" cy="0"/>
          <a:chOff x="0" y="0"/>
          <a:chExt cx="0" cy="0"/>
        </a:xfrm>
      </p:grpSpPr>
      <p:sp>
        <p:nvSpPr>
          <p:cNvPr id="257" name="Google Shape;257;p47"/>
          <p:cNvSpPr txBox="1"/>
          <p:nvPr>
            <p:ph type="title"/>
          </p:nvPr>
        </p:nvSpPr>
        <p:spPr>
          <a:xfrm rot="5400000">
            <a:off x="2366169" y="1085850"/>
            <a:ext cx="2925763" cy="1028700"/>
          </a:xfrm>
          <a:prstGeom prst="rect">
            <a:avLst/>
          </a:prstGeom>
          <a:noFill/>
          <a:ln>
            <a:noFill/>
          </a:ln>
        </p:spPr>
        <p:txBody>
          <a:bodyPr anchorCtr="0" anchor="ctr" bIns="22850" lIns="45725" spcFirstLastPara="1" rIns="45725" wrap="square" tIns="2285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258" name="Google Shape;258;p47"/>
          <p:cNvSpPr txBox="1"/>
          <p:nvPr>
            <p:ph idx="1" type="body"/>
          </p:nvPr>
        </p:nvSpPr>
        <p:spPr>
          <a:xfrm rot="5400000">
            <a:off x="270669" y="95250"/>
            <a:ext cx="2925763" cy="3009900"/>
          </a:xfrm>
          <a:prstGeom prst="rect">
            <a:avLst/>
          </a:prstGeom>
          <a:noFill/>
          <a:ln>
            <a:noFill/>
          </a:ln>
        </p:spPr>
        <p:txBody>
          <a:bodyPr anchorCtr="0" anchor="t" bIns="22850" lIns="45725" spcFirstLastPara="1" rIns="45725" wrap="square" tIns="22850">
            <a:normAutofit/>
          </a:bodyPr>
          <a:lstStyle>
            <a:lvl1pPr indent="-285750" lvl="0" marL="457200" algn="l">
              <a:spcBef>
                <a:spcPts val="200"/>
              </a:spcBef>
              <a:spcAft>
                <a:spcPts val="0"/>
              </a:spcAft>
              <a:buClr>
                <a:schemeClr val="dk1"/>
              </a:buClr>
              <a:buSzPts val="900"/>
              <a:buChar char="•"/>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sp>
        <p:nvSpPr>
          <p:cNvPr id="259" name="Google Shape;259;p47"/>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260" name="Google Shape;260;p47"/>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261" name="Google Shape;261;p47"/>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6" name="Shape 26"/>
        <p:cNvGrpSpPr/>
        <p:nvPr/>
      </p:nvGrpSpPr>
      <p:grpSpPr>
        <a:xfrm>
          <a:off x="0" y="0"/>
          <a:ext cx="0" cy="0"/>
          <a:chOff x="0" y="0"/>
          <a:chExt cx="0" cy="0"/>
        </a:xfrm>
      </p:grpSpPr>
      <p:sp>
        <p:nvSpPr>
          <p:cNvPr id="27" name="Google Shape;27;p6"/>
          <p:cNvSpPr txBox="1"/>
          <p:nvPr>
            <p:ph type="title"/>
          </p:nvPr>
        </p:nvSpPr>
        <p:spPr>
          <a:xfrm>
            <a:off x="713250" y="448056"/>
            <a:ext cx="77175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2800"/>
              <a:buFont typeface="Montserrat ExtraBold"/>
              <a:buNone/>
              <a:defRPr>
                <a:latin typeface="Montserrat ExtraBold"/>
                <a:ea typeface="Montserrat ExtraBold"/>
                <a:cs typeface="Montserrat ExtraBold"/>
                <a:sym typeface="Montserrat ExtraBold"/>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solidFill>
          <a:schemeClr val="lt1"/>
        </a:solidFill>
      </p:bgPr>
    </p:bg>
    <p:spTree>
      <p:nvGrpSpPr>
        <p:cNvPr id="28" name="Shape 28"/>
        <p:cNvGrpSpPr/>
        <p:nvPr/>
      </p:nvGrpSpPr>
      <p:grpSpPr>
        <a:xfrm>
          <a:off x="0" y="0"/>
          <a:ext cx="0" cy="0"/>
          <a:chOff x="0" y="0"/>
          <a:chExt cx="0" cy="0"/>
        </a:xfrm>
      </p:grpSpPr>
      <p:sp>
        <p:nvSpPr>
          <p:cNvPr id="29" name="Google Shape;29;p7"/>
          <p:cNvSpPr txBox="1"/>
          <p:nvPr>
            <p:ph type="title"/>
          </p:nvPr>
        </p:nvSpPr>
        <p:spPr>
          <a:xfrm>
            <a:off x="713225" y="881975"/>
            <a:ext cx="3858900" cy="9783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2800"/>
              <a:buNone/>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subTitle"/>
          </p:nvPr>
        </p:nvSpPr>
        <p:spPr>
          <a:xfrm>
            <a:off x="713225" y="1945371"/>
            <a:ext cx="3845400" cy="25824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2"/>
              </a:buClr>
              <a:buSzPts val="1400"/>
              <a:buChar char="●"/>
              <a:defRPr sz="1400"/>
            </a:lvl1pPr>
            <a:lvl2pPr lvl="1">
              <a:spcBef>
                <a:spcPts val="1600"/>
              </a:spcBef>
              <a:spcAft>
                <a:spcPts val="0"/>
              </a:spcAft>
              <a:buClr>
                <a:schemeClr val="accent2"/>
              </a:buClr>
              <a:buSzPts val="1400"/>
              <a:buChar char="○"/>
              <a:defRPr/>
            </a:lvl2pPr>
            <a:lvl3pPr lvl="2">
              <a:spcBef>
                <a:spcPts val="1600"/>
              </a:spcBef>
              <a:spcAft>
                <a:spcPts val="0"/>
              </a:spcAft>
              <a:buClr>
                <a:schemeClr val="accent2"/>
              </a:buClr>
              <a:buSzPts val="1400"/>
              <a:buChar char="■"/>
              <a:defRPr/>
            </a:lvl3pPr>
            <a:lvl4pPr lvl="3">
              <a:spcBef>
                <a:spcPts val="1600"/>
              </a:spcBef>
              <a:spcAft>
                <a:spcPts val="0"/>
              </a:spcAft>
              <a:buClr>
                <a:schemeClr val="accent2"/>
              </a:buClr>
              <a:buSzPts val="1400"/>
              <a:buChar char="●"/>
              <a:defRPr/>
            </a:lvl4pPr>
            <a:lvl5pPr lvl="4">
              <a:spcBef>
                <a:spcPts val="1600"/>
              </a:spcBef>
              <a:spcAft>
                <a:spcPts val="0"/>
              </a:spcAft>
              <a:buClr>
                <a:schemeClr val="accent2"/>
              </a:buClr>
              <a:buSzPts val="1400"/>
              <a:buChar char="○"/>
              <a:defRPr/>
            </a:lvl5pPr>
            <a:lvl6pPr lvl="5">
              <a:spcBef>
                <a:spcPts val="1600"/>
              </a:spcBef>
              <a:spcAft>
                <a:spcPts val="0"/>
              </a:spcAft>
              <a:buClr>
                <a:schemeClr val="accent2"/>
              </a:buClr>
              <a:buSzPts val="1400"/>
              <a:buChar char="■"/>
              <a:defRPr/>
            </a:lvl6pPr>
            <a:lvl7pPr lvl="6">
              <a:spcBef>
                <a:spcPts val="1600"/>
              </a:spcBef>
              <a:spcAft>
                <a:spcPts val="0"/>
              </a:spcAft>
              <a:buClr>
                <a:schemeClr val="accent2"/>
              </a:buClr>
              <a:buSzPts val="1400"/>
              <a:buChar char="●"/>
              <a:defRPr/>
            </a:lvl7pPr>
            <a:lvl8pPr lvl="7">
              <a:spcBef>
                <a:spcPts val="1600"/>
              </a:spcBef>
              <a:spcAft>
                <a:spcPts val="0"/>
              </a:spcAft>
              <a:buClr>
                <a:schemeClr val="accent2"/>
              </a:buClr>
              <a:buSzPts val="1400"/>
              <a:buChar char="○"/>
              <a:defRPr/>
            </a:lvl8pPr>
            <a:lvl9pPr lvl="8">
              <a:spcBef>
                <a:spcPts val="1600"/>
              </a:spcBef>
              <a:spcAft>
                <a:spcPts val="1600"/>
              </a:spcAft>
              <a:buClr>
                <a:schemeClr val="accent2"/>
              </a:buClr>
              <a:buSzPts val="1400"/>
              <a:buChar char="■"/>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1" name="Shape 31"/>
        <p:cNvGrpSpPr/>
        <p:nvPr/>
      </p:nvGrpSpPr>
      <p:grpSpPr>
        <a:xfrm>
          <a:off x="0" y="0"/>
          <a:ext cx="0" cy="0"/>
          <a:chOff x="0" y="0"/>
          <a:chExt cx="0" cy="0"/>
        </a:xfrm>
      </p:grpSpPr>
      <p:sp>
        <p:nvSpPr>
          <p:cNvPr id="32" name="Google Shape;32;p8"/>
          <p:cNvSpPr/>
          <p:nvPr/>
        </p:nvSpPr>
        <p:spPr>
          <a:xfrm>
            <a:off x="1190700" y="-809550"/>
            <a:ext cx="6762600" cy="67626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8"/>
          <p:cNvSpPr txBox="1"/>
          <p:nvPr>
            <p:ph type="title"/>
          </p:nvPr>
        </p:nvSpPr>
        <p:spPr>
          <a:xfrm>
            <a:off x="1388100" y="450150"/>
            <a:ext cx="6367800" cy="40908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6000"/>
              <a:buNone/>
              <a:defRPr sz="6000">
                <a:solidFill>
                  <a:schemeClr val="lt1"/>
                </a:solidFill>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dk2"/>
        </a:solidFill>
      </p:bgPr>
    </p:bg>
    <p:spTree>
      <p:nvGrpSpPr>
        <p:cNvPr id="34" name="Shape 34"/>
        <p:cNvGrpSpPr/>
        <p:nvPr/>
      </p:nvGrpSpPr>
      <p:grpSpPr>
        <a:xfrm>
          <a:off x="0" y="0"/>
          <a:ext cx="0" cy="0"/>
          <a:chOff x="0" y="0"/>
          <a:chExt cx="0" cy="0"/>
        </a:xfrm>
      </p:grpSpPr>
      <p:sp>
        <p:nvSpPr>
          <p:cNvPr id="35" name="Google Shape;35;p9"/>
          <p:cNvSpPr txBox="1"/>
          <p:nvPr>
            <p:ph type="title"/>
          </p:nvPr>
        </p:nvSpPr>
        <p:spPr>
          <a:xfrm>
            <a:off x="4219225" y="1972943"/>
            <a:ext cx="4222800" cy="10332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4200"/>
              <a:buNone/>
              <a:defRPr sz="3600">
                <a:solidFill>
                  <a:schemeClr val="lt1"/>
                </a:solidFill>
              </a:defRPr>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36" name="Google Shape;36;p9"/>
          <p:cNvSpPr txBox="1"/>
          <p:nvPr>
            <p:ph idx="1" type="subTitle"/>
          </p:nvPr>
        </p:nvSpPr>
        <p:spPr>
          <a:xfrm>
            <a:off x="5667975" y="3250064"/>
            <a:ext cx="2762700" cy="7590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2100"/>
              <a:buNone/>
              <a:defRPr sz="1400">
                <a:solidFill>
                  <a:schemeClr val="lt1"/>
                </a:solidFill>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37" name="Google Shape;37;p9"/>
          <p:cNvSpPr txBox="1"/>
          <p:nvPr>
            <p:ph hasCustomPrompt="1" idx="2" type="title"/>
          </p:nvPr>
        </p:nvSpPr>
        <p:spPr>
          <a:xfrm>
            <a:off x="7209904" y="1143000"/>
            <a:ext cx="1033200" cy="630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2000"/>
              <a:buNone/>
              <a:defRPr sz="6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8" name="Shape 38"/>
        <p:cNvGrpSpPr/>
        <p:nvPr/>
      </p:nvGrpSpPr>
      <p:grpSpPr>
        <a:xfrm>
          <a:off x="0" y="0"/>
          <a:ext cx="0" cy="0"/>
          <a:chOff x="0" y="0"/>
          <a:chExt cx="0" cy="0"/>
        </a:xfrm>
      </p:grpSpPr>
      <p:sp>
        <p:nvSpPr>
          <p:cNvPr id="39" name="Google Shape;39;p10"/>
          <p:cNvSpPr txBox="1"/>
          <p:nvPr>
            <p:ph idx="1" type="subTitle"/>
          </p:nvPr>
        </p:nvSpPr>
        <p:spPr>
          <a:xfrm>
            <a:off x="2638025" y="3374136"/>
            <a:ext cx="3858900" cy="8769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1800"/>
              <a:buFont typeface="Montserrat ExtraBold"/>
              <a:buNone/>
              <a:defRPr>
                <a:solidFill>
                  <a:schemeClr val="dk2"/>
                </a:solidFill>
                <a:latin typeface="Montserrat ExtraBold"/>
                <a:ea typeface="Montserrat ExtraBold"/>
                <a:cs typeface="Montserrat ExtraBold"/>
                <a:sym typeface="Montserrat ExtraBold"/>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40" name="Google Shape;40;p10"/>
          <p:cNvSpPr txBox="1"/>
          <p:nvPr>
            <p:ph type="title"/>
          </p:nvPr>
        </p:nvSpPr>
        <p:spPr>
          <a:xfrm>
            <a:off x="2084825" y="1340319"/>
            <a:ext cx="4989300" cy="1948500"/>
          </a:xfrm>
          <a:prstGeom prst="rect">
            <a:avLst/>
          </a:prstGeom>
        </p:spPr>
        <p:txBody>
          <a:bodyPr anchorCtr="0" anchor="ctr" bIns="91425" lIns="91425" spcFirstLastPara="1" rIns="91425" wrap="square" tIns="91425">
            <a:noAutofit/>
          </a:bodyPr>
          <a:lstStyle>
            <a:lvl1pPr lvl="0" algn="ctr">
              <a:lnSpc>
                <a:spcPct val="115000"/>
              </a:lnSpc>
              <a:spcBef>
                <a:spcPts val="0"/>
              </a:spcBef>
              <a:spcAft>
                <a:spcPts val="0"/>
              </a:spcAft>
              <a:buSzPts val="2800"/>
              <a:buNone/>
              <a:defRPr>
                <a:latin typeface="Montserrat"/>
                <a:ea typeface="Montserrat"/>
                <a:cs typeface="Montserrat"/>
                <a:sym typeface="Montserrat"/>
              </a:defRPr>
            </a:lvl1pPr>
            <a:lvl2pPr lvl="1">
              <a:spcBef>
                <a:spcPts val="1600"/>
              </a:spcBef>
              <a:spcAft>
                <a:spcPts val="0"/>
              </a:spcAft>
              <a:buSzPts val="2800"/>
              <a:buNone/>
              <a:defRPr>
                <a:latin typeface="Montserrat"/>
                <a:ea typeface="Montserrat"/>
                <a:cs typeface="Montserrat"/>
                <a:sym typeface="Montserrat"/>
              </a:defRPr>
            </a:lvl2pPr>
            <a:lvl3pPr lvl="2">
              <a:spcBef>
                <a:spcPts val="0"/>
              </a:spcBef>
              <a:spcAft>
                <a:spcPts val="0"/>
              </a:spcAft>
              <a:buSzPts val="2800"/>
              <a:buNone/>
              <a:defRPr>
                <a:latin typeface="Montserrat"/>
                <a:ea typeface="Montserrat"/>
                <a:cs typeface="Montserrat"/>
                <a:sym typeface="Montserrat"/>
              </a:defRPr>
            </a:lvl3pPr>
            <a:lvl4pPr lvl="3">
              <a:spcBef>
                <a:spcPts val="0"/>
              </a:spcBef>
              <a:spcAft>
                <a:spcPts val="0"/>
              </a:spcAft>
              <a:buSzPts val="2800"/>
              <a:buNone/>
              <a:defRPr>
                <a:latin typeface="Montserrat"/>
                <a:ea typeface="Montserrat"/>
                <a:cs typeface="Montserrat"/>
                <a:sym typeface="Montserrat"/>
              </a:defRPr>
            </a:lvl4pPr>
            <a:lvl5pPr lvl="4">
              <a:spcBef>
                <a:spcPts val="0"/>
              </a:spcBef>
              <a:spcAft>
                <a:spcPts val="0"/>
              </a:spcAft>
              <a:buSzPts val="2800"/>
              <a:buNone/>
              <a:defRPr>
                <a:latin typeface="Montserrat"/>
                <a:ea typeface="Montserrat"/>
                <a:cs typeface="Montserrat"/>
                <a:sym typeface="Montserrat"/>
              </a:defRPr>
            </a:lvl5pPr>
            <a:lvl6pPr lvl="5">
              <a:spcBef>
                <a:spcPts val="0"/>
              </a:spcBef>
              <a:spcAft>
                <a:spcPts val="0"/>
              </a:spcAft>
              <a:buSzPts val="2800"/>
              <a:buNone/>
              <a:defRPr>
                <a:latin typeface="Montserrat"/>
                <a:ea typeface="Montserrat"/>
                <a:cs typeface="Montserrat"/>
                <a:sym typeface="Montserrat"/>
              </a:defRPr>
            </a:lvl6pPr>
            <a:lvl7pPr lvl="6">
              <a:spcBef>
                <a:spcPts val="0"/>
              </a:spcBef>
              <a:spcAft>
                <a:spcPts val="0"/>
              </a:spcAft>
              <a:buSzPts val="2800"/>
              <a:buNone/>
              <a:defRPr>
                <a:latin typeface="Montserrat"/>
                <a:ea typeface="Montserrat"/>
                <a:cs typeface="Montserrat"/>
                <a:sym typeface="Montserrat"/>
              </a:defRPr>
            </a:lvl7pPr>
            <a:lvl8pPr lvl="7">
              <a:spcBef>
                <a:spcPts val="0"/>
              </a:spcBef>
              <a:spcAft>
                <a:spcPts val="0"/>
              </a:spcAft>
              <a:buSzPts val="2800"/>
              <a:buNone/>
              <a:defRPr>
                <a:latin typeface="Montserrat"/>
                <a:ea typeface="Montserrat"/>
                <a:cs typeface="Montserrat"/>
                <a:sym typeface="Montserrat"/>
              </a:defRPr>
            </a:lvl8pPr>
            <a:lvl9pPr lvl="8">
              <a:spcBef>
                <a:spcPts val="0"/>
              </a:spcBef>
              <a:spcAft>
                <a:spcPts val="0"/>
              </a:spcAft>
              <a:buSzPts val="2800"/>
              <a:buNone/>
              <a:defRPr>
                <a:latin typeface="Montserrat"/>
                <a:ea typeface="Montserrat"/>
                <a:cs typeface="Montserrat"/>
                <a:sym typeface="Montserrat"/>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theme" Target="../theme/theme1.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slideLayout" Target="../slideLayouts/slideLayout36.xml"/><Relationship Id="rId3" Type="http://schemas.openxmlformats.org/officeDocument/2006/relationships/slideLayout" Target="../slideLayouts/slideLayout37.xml"/><Relationship Id="rId4" Type="http://schemas.openxmlformats.org/officeDocument/2006/relationships/slideLayout" Target="../slideLayouts/slideLayout38.xml"/><Relationship Id="rId9" Type="http://schemas.openxmlformats.org/officeDocument/2006/relationships/slideLayout" Target="../slideLayouts/slideLayout43.xml"/><Relationship Id="rId5" Type="http://schemas.openxmlformats.org/officeDocument/2006/relationships/slideLayout" Target="../slideLayouts/slideLayout39.xml"/><Relationship Id="rId6" Type="http://schemas.openxmlformats.org/officeDocument/2006/relationships/slideLayout" Target="../slideLayouts/slideLayout40.xml"/><Relationship Id="rId7" Type="http://schemas.openxmlformats.org/officeDocument/2006/relationships/slideLayout" Target="../slideLayouts/slideLayout41.xml"/><Relationship Id="rId8" Type="http://schemas.openxmlformats.org/officeDocument/2006/relationships/slideLayout" Target="../slideLayouts/slideLayout42.xml"/><Relationship Id="rId11" Type="http://schemas.openxmlformats.org/officeDocument/2006/relationships/slideLayout" Target="../slideLayouts/slideLayout45.xml"/><Relationship Id="rId10" Type="http://schemas.openxmlformats.org/officeDocument/2006/relationships/slideLayout" Target="../slideLayouts/slideLayout44.xml"/><Relationship Id="rId12"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a:lnSpc>
                <a:spcPct val="100000"/>
              </a:lnSpc>
              <a:spcBef>
                <a:spcPts val="0"/>
              </a:spcBef>
              <a:spcAft>
                <a:spcPts val="0"/>
              </a:spcAft>
              <a:buClr>
                <a:schemeClr val="dk2"/>
              </a:buClr>
              <a:buSzPts val="2800"/>
              <a:buFont typeface="Montserrat ExtraBold"/>
              <a:buNone/>
              <a:defRPr sz="2800">
                <a:solidFill>
                  <a:schemeClr val="dk2"/>
                </a:solidFill>
                <a:latin typeface="Montserrat ExtraBold"/>
                <a:ea typeface="Montserrat ExtraBold"/>
                <a:cs typeface="Montserrat ExtraBold"/>
                <a:sym typeface="Montserrat ExtraBold"/>
              </a:defRPr>
            </a:lvl1pPr>
            <a:lvl2pPr lvl="1">
              <a:spcBef>
                <a:spcPts val="0"/>
              </a:spcBef>
              <a:spcAft>
                <a:spcPts val="0"/>
              </a:spcAft>
              <a:buClr>
                <a:srgbClr val="BA68C8"/>
              </a:buClr>
              <a:buSzPts val="2800"/>
              <a:buNone/>
              <a:defRPr sz="2800">
                <a:solidFill>
                  <a:srgbClr val="BA68C8"/>
                </a:solidFill>
              </a:defRPr>
            </a:lvl2pPr>
            <a:lvl3pPr lvl="2">
              <a:spcBef>
                <a:spcPts val="0"/>
              </a:spcBef>
              <a:spcAft>
                <a:spcPts val="0"/>
              </a:spcAft>
              <a:buClr>
                <a:srgbClr val="BA68C8"/>
              </a:buClr>
              <a:buSzPts val="2800"/>
              <a:buNone/>
              <a:defRPr sz="2800">
                <a:solidFill>
                  <a:srgbClr val="BA68C8"/>
                </a:solidFill>
              </a:defRPr>
            </a:lvl3pPr>
            <a:lvl4pPr lvl="3">
              <a:spcBef>
                <a:spcPts val="0"/>
              </a:spcBef>
              <a:spcAft>
                <a:spcPts val="0"/>
              </a:spcAft>
              <a:buClr>
                <a:srgbClr val="BA68C8"/>
              </a:buClr>
              <a:buSzPts val="2800"/>
              <a:buNone/>
              <a:defRPr sz="2800">
                <a:solidFill>
                  <a:srgbClr val="BA68C8"/>
                </a:solidFill>
              </a:defRPr>
            </a:lvl4pPr>
            <a:lvl5pPr lvl="4">
              <a:spcBef>
                <a:spcPts val="0"/>
              </a:spcBef>
              <a:spcAft>
                <a:spcPts val="0"/>
              </a:spcAft>
              <a:buClr>
                <a:srgbClr val="BA68C8"/>
              </a:buClr>
              <a:buSzPts val="2800"/>
              <a:buNone/>
              <a:defRPr sz="2800">
                <a:solidFill>
                  <a:srgbClr val="BA68C8"/>
                </a:solidFill>
              </a:defRPr>
            </a:lvl5pPr>
            <a:lvl6pPr lvl="5">
              <a:spcBef>
                <a:spcPts val="0"/>
              </a:spcBef>
              <a:spcAft>
                <a:spcPts val="0"/>
              </a:spcAft>
              <a:buClr>
                <a:srgbClr val="BA68C8"/>
              </a:buClr>
              <a:buSzPts val="2800"/>
              <a:buNone/>
              <a:defRPr sz="2800">
                <a:solidFill>
                  <a:srgbClr val="BA68C8"/>
                </a:solidFill>
              </a:defRPr>
            </a:lvl6pPr>
            <a:lvl7pPr lvl="6">
              <a:spcBef>
                <a:spcPts val="0"/>
              </a:spcBef>
              <a:spcAft>
                <a:spcPts val="0"/>
              </a:spcAft>
              <a:buClr>
                <a:srgbClr val="BA68C8"/>
              </a:buClr>
              <a:buSzPts val="2800"/>
              <a:buNone/>
              <a:defRPr sz="2800">
                <a:solidFill>
                  <a:srgbClr val="BA68C8"/>
                </a:solidFill>
              </a:defRPr>
            </a:lvl7pPr>
            <a:lvl8pPr lvl="7">
              <a:spcBef>
                <a:spcPts val="0"/>
              </a:spcBef>
              <a:spcAft>
                <a:spcPts val="0"/>
              </a:spcAft>
              <a:buClr>
                <a:srgbClr val="BA68C8"/>
              </a:buClr>
              <a:buSzPts val="2800"/>
              <a:buNone/>
              <a:defRPr sz="2800">
                <a:solidFill>
                  <a:srgbClr val="BA68C8"/>
                </a:solidFill>
              </a:defRPr>
            </a:lvl8pPr>
            <a:lvl9pPr lvl="8">
              <a:spcBef>
                <a:spcPts val="0"/>
              </a:spcBef>
              <a:spcAft>
                <a:spcPts val="0"/>
              </a:spcAft>
              <a:buClr>
                <a:srgbClr val="BA68C8"/>
              </a:buClr>
              <a:buSzPts val="2800"/>
              <a:buNone/>
              <a:defRPr sz="2800">
                <a:solidFill>
                  <a:srgbClr val="BA68C8"/>
                </a:solidFill>
              </a:defRPr>
            </a:lvl9pPr>
          </a:lstStyle>
          <a:p/>
        </p:txBody>
      </p:sp>
      <p:sp>
        <p:nvSpPr>
          <p:cNvPr id="7" name="Google Shape;7;p1"/>
          <p:cNvSpPr txBox="1"/>
          <p:nvPr>
            <p:ph idx="1" type="body"/>
          </p:nvPr>
        </p:nvSpPr>
        <p:spPr>
          <a:xfrm>
            <a:off x="713225" y="1152475"/>
            <a:ext cx="77175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1"/>
              </a:buClr>
              <a:buSzPts val="1800"/>
              <a:buFont typeface="Montserrat"/>
              <a:buChar char="●"/>
              <a:defRPr sz="1800">
                <a:solidFill>
                  <a:schemeClr val="dk1"/>
                </a:solidFill>
                <a:latin typeface="Montserrat"/>
                <a:ea typeface="Montserrat"/>
                <a:cs typeface="Montserrat"/>
                <a:sym typeface="Montserrat"/>
              </a:defRPr>
            </a:lvl1pPr>
            <a:lvl2pPr indent="-317500" lvl="1" marL="914400">
              <a:lnSpc>
                <a:spcPct val="115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2pPr>
            <a:lvl3pPr indent="-317500" lvl="2" marL="1371600">
              <a:lnSpc>
                <a:spcPct val="115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3pPr>
            <a:lvl4pPr indent="-317500" lvl="3" marL="1828800">
              <a:lnSpc>
                <a:spcPct val="115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4pPr>
            <a:lvl5pPr indent="-317500" lvl="4" marL="2286000">
              <a:lnSpc>
                <a:spcPct val="115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5pPr>
            <a:lvl6pPr indent="-317500" lvl="5" marL="2743200">
              <a:lnSpc>
                <a:spcPct val="115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6pPr>
            <a:lvl7pPr indent="-317500" lvl="6" marL="3200400">
              <a:lnSpc>
                <a:spcPct val="115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7pPr>
            <a:lvl8pPr indent="-317500" lvl="7" marL="3657600">
              <a:lnSpc>
                <a:spcPct val="115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8pPr>
            <a:lvl9pPr indent="-317500" lvl="8" marL="4114800">
              <a:lnSpc>
                <a:spcPct val="115000"/>
              </a:lnSpc>
              <a:spcBef>
                <a:spcPts val="1600"/>
              </a:spcBef>
              <a:spcAft>
                <a:spcPts val="1600"/>
              </a:spcAft>
              <a:buClr>
                <a:schemeClr val="dk1"/>
              </a:buClr>
              <a:buSzPts val="1400"/>
              <a:buFont typeface="Montserrat"/>
              <a:buChar char="■"/>
              <a:defRPr>
                <a:solidFill>
                  <a:schemeClr val="dk1"/>
                </a:solidFill>
                <a:latin typeface="Montserrat"/>
                <a:ea typeface="Montserrat"/>
                <a:cs typeface="Montserrat"/>
                <a:sym typeface="Montserra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7" name="Shape 187"/>
        <p:cNvGrpSpPr/>
        <p:nvPr/>
      </p:nvGrpSpPr>
      <p:grpSpPr>
        <a:xfrm>
          <a:off x="0" y="0"/>
          <a:ext cx="0" cy="0"/>
          <a:chOff x="0" y="0"/>
          <a:chExt cx="0" cy="0"/>
        </a:xfrm>
      </p:grpSpPr>
      <p:sp>
        <p:nvSpPr>
          <p:cNvPr id="188" name="Google Shape;188;p36"/>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marR="0" rtl="0" algn="ctr">
              <a:spcBef>
                <a:spcPts val="0"/>
              </a:spcBef>
              <a:spcAft>
                <a:spcPts val="0"/>
              </a:spcAft>
              <a:buClr>
                <a:schemeClr val="dk1"/>
              </a:buClr>
              <a:buSzPts val="2200"/>
              <a:buFont typeface="Calibri"/>
              <a:buNone/>
              <a:defRPr b="0" i="0" sz="2200" u="none" cap="none" strike="noStrike">
                <a:solidFill>
                  <a:schemeClr val="dk1"/>
                </a:solidFill>
                <a:latin typeface="Calibri"/>
                <a:ea typeface="Calibri"/>
                <a:cs typeface="Calibri"/>
                <a:sym typeface="Calibri"/>
              </a:defRPr>
            </a:lvl1pPr>
            <a:lvl2pPr lvl="1">
              <a:spcBef>
                <a:spcPts val="0"/>
              </a:spcBef>
              <a:spcAft>
                <a:spcPts val="0"/>
              </a:spcAft>
              <a:buSzPts val="700"/>
              <a:buNone/>
              <a:defRPr sz="900"/>
            </a:lvl2pPr>
            <a:lvl3pPr lvl="2">
              <a:spcBef>
                <a:spcPts val="0"/>
              </a:spcBef>
              <a:spcAft>
                <a:spcPts val="0"/>
              </a:spcAft>
              <a:buSzPts val="700"/>
              <a:buNone/>
              <a:defRPr sz="900"/>
            </a:lvl3pPr>
            <a:lvl4pPr lvl="3">
              <a:spcBef>
                <a:spcPts val="0"/>
              </a:spcBef>
              <a:spcAft>
                <a:spcPts val="0"/>
              </a:spcAft>
              <a:buSzPts val="700"/>
              <a:buNone/>
              <a:defRPr sz="900"/>
            </a:lvl4pPr>
            <a:lvl5pPr lvl="4">
              <a:spcBef>
                <a:spcPts val="0"/>
              </a:spcBef>
              <a:spcAft>
                <a:spcPts val="0"/>
              </a:spcAft>
              <a:buSzPts val="700"/>
              <a:buNone/>
              <a:defRPr sz="900"/>
            </a:lvl5pPr>
            <a:lvl6pPr lvl="5">
              <a:spcBef>
                <a:spcPts val="0"/>
              </a:spcBef>
              <a:spcAft>
                <a:spcPts val="0"/>
              </a:spcAft>
              <a:buSzPts val="700"/>
              <a:buNone/>
              <a:defRPr sz="900"/>
            </a:lvl6pPr>
            <a:lvl7pPr lvl="6">
              <a:spcBef>
                <a:spcPts val="0"/>
              </a:spcBef>
              <a:spcAft>
                <a:spcPts val="0"/>
              </a:spcAft>
              <a:buSzPts val="700"/>
              <a:buNone/>
              <a:defRPr sz="900"/>
            </a:lvl7pPr>
            <a:lvl8pPr lvl="7">
              <a:spcBef>
                <a:spcPts val="0"/>
              </a:spcBef>
              <a:spcAft>
                <a:spcPts val="0"/>
              </a:spcAft>
              <a:buSzPts val="700"/>
              <a:buNone/>
              <a:defRPr sz="900"/>
            </a:lvl8pPr>
            <a:lvl9pPr lvl="8">
              <a:spcBef>
                <a:spcPts val="0"/>
              </a:spcBef>
              <a:spcAft>
                <a:spcPts val="0"/>
              </a:spcAft>
              <a:buSzPts val="700"/>
              <a:buNone/>
              <a:defRPr sz="900"/>
            </a:lvl9pPr>
          </a:lstStyle>
          <a:p/>
        </p:txBody>
      </p:sp>
      <p:sp>
        <p:nvSpPr>
          <p:cNvPr id="189" name="Google Shape;189;p36"/>
          <p:cNvSpPr txBox="1"/>
          <p:nvPr>
            <p:ph idx="1" type="body"/>
          </p:nvPr>
        </p:nvSpPr>
        <p:spPr>
          <a:xfrm>
            <a:off x="228600" y="800100"/>
            <a:ext cx="4114800" cy="2262982"/>
          </a:xfrm>
          <a:prstGeom prst="rect">
            <a:avLst/>
          </a:prstGeom>
          <a:noFill/>
          <a:ln>
            <a:noFill/>
          </a:ln>
        </p:spPr>
        <p:txBody>
          <a:bodyPr anchorCtr="0" anchor="t" bIns="22850" lIns="45725" spcFirstLastPara="1" rIns="45725" wrap="square" tIns="22850">
            <a:normAutofit/>
          </a:bodyPr>
          <a:lstStyle>
            <a:lvl1pPr indent="-330200" lvl="0" marL="457200" marR="0" rtl="0" algn="l">
              <a:spcBef>
                <a:spcPts val="30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1pPr>
            <a:lvl2pPr indent="-317500" lvl="1" marL="914400" marR="0" rtl="0" algn="l">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2pPr>
            <a:lvl3pPr indent="-304800" lvl="2" marL="1371600" marR="0" rtl="0" algn="l">
              <a:spcBef>
                <a:spcPts val="2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3pPr>
            <a:lvl4pPr indent="-292100" lvl="3" marL="1828800" marR="0" rtl="0" algn="l">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4pPr>
            <a:lvl5pPr indent="-292100" lvl="4" marL="2286000" marR="0" rtl="0" algn="l">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5pPr>
            <a:lvl6pPr indent="-292100" lvl="5" marL="2743200" marR="0" rtl="0" algn="l">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6pPr>
            <a:lvl7pPr indent="-292100" lvl="6" marL="3200400" marR="0" rtl="0" algn="l">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7pPr>
            <a:lvl8pPr indent="-292100" lvl="7" marL="3657600" marR="0" rtl="0" algn="l">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8pPr>
            <a:lvl9pPr indent="-292100" lvl="8" marL="4114800" marR="0" rtl="0" algn="l">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9pPr>
          </a:lstStyle>
          <a:p/>
        </p:txBody>
      </p:sp>
      <p:sp>
        <p:nvSpPr>
          <p:cNvPr id="190" name="Google Shape;190;p36"/>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marR="0" rtl="0" algn="l">
              <a:spcBef>
                <a:spcPts val="0"/>
              </a:spcBef>
              <a:spcAft>
                <a:spcPts val="0"/>
              </a:spcAft>
              <a:buSzPts val="700"/>
              <a:buNone/>
              <a:defRPr b="0" i="0" sz="600" u="none" cap="none" strike="noStrike">
                <a:solidFill>
                  <a:srgbClr val="888888"/>
                </a:solidFill>
                <a:latin typeface="Calibri"/>
                <a:ea typeface="Calibri"/>
                <a:cs typeface="Calibri"/>
                <a:sym typeface="Calibri"/>
              </a:defRPr>
            </a:lvl1pPr>
            <a:lvl2pPr lvl="1"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2pPr>
            <a:lvl3pPr lvl="2"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3pPr>
            <a:lvl4pPr lvl="3"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4pPr>
            <a:lvl5pPr lvl="4"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5pPr>
            <a:lvl6pPr lvl="5"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6pPr>
            <a:lvl7pPr lvl="6"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7pPr>
            <a:lvl8pPr lvl="7"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8pPr>
            <a:lvl9pPr lvl="8"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9pPr>
          </a:lstStyle>
          <a:p/>
        </p:txBody>
      </p:sp>
      <p:sp>
        <p:nvSpPr>
          <p:cNvPr id="191" name="Google Shape;191;p36"/>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marR="0" rtl="0" algn="ctr">
              <a:spcBef>
                <a:spcPts val="0"/>
              </a:spcBef>
              <a:spcAft>
                <a:spcPts val="0"/>
              </a:spcAft>
              <a:buSzPts val="700"/>
              <a:buNone/>
              <a:defRPr b="0" i="0" sz="600" u="none" cap="none" strike="noStrike">
                <a:solidFill>
                  <a:srgbClr val="888888"/>
                </a:solidFill>
                <a:latin typeface="Calibri"/>
                <a:ea typeface="Calibri"/>
                <a:cs typeface="Calibri"/>
                <a:sym typeface="Calibri"/>
              </a:defRPr>
            </a:lvl1pPr>
            <a:lvl2pPr lvl="1"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2pPr>
            <a:lvl3pPr lvl="2"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3pPr>
            <a:lvl4pPr lvl="3"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4pPr>
            <a:lvl5pPr lvl="4"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5pPr>
            <a:lvl6pPr lvl="5"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6pPr>
            <a:lvl7pPr lvl="6"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7pPr>
            <a:lvl8pPr lvl="7"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8pPr>
            <a:lvl9pPr lvl="8"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9pPr>
          </a:lstStyle>
          <a:p/>
        </p:txBody>
      </p:sp>
      <p:sp>
        <p:nvSpPr>
          <p:cNvPr id="192" name="Google Shape;192;p36"/>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marR="0" rtl="0" algn="r">
              <a:spcBef>
                <a:spcPts val="0"/>
              </a:spcBef>
              <a:buNone/>
              <a:defRPr b="0" i="0" sz="600" u="none" cap="none" strike="noStrike">
                <a:solidFill>
                  <a:srgbClr val="888888"/>
                </a:solidFill>
                <a:latin typeface="Calibri"/>
                <a:ea typeface="Calibri"/>
                <a:cs typeface="Calibri"/>
                <a:sym typeface="Calibri"/>
              </a:defRPr>
            </a:lvl1pPr>
            <a:lvl2pPr indent="0" lvl="1" marL="0" marR="0" rtl="0" algn="r">
              <a:spcBef>
                <a:spcPts val="0"/>
              </a:spcBef>
              <a:buNone/>
              <a:defRPr b="0" i="0" sz="600" u="none" cap="none" strike="noStrike">
                <a:solidFill>
                  <a:srgbClr val="888888"/>
                </a:solidFill>
                <a:latin typeface="Calibri"/>
                <a:ea typeface="Calibri"/>
                <a:cs typeface="Calibri"/>
                <a:sym typeface="Calibri"/>
              </a:defRPr>
            </a:lvl2pPr>
            <a:lvl3pPr indent="0" lvl="2" marL="0" marR="0" rtl="0" algn="r">
              <a:spcBef>
                <a:spcPts val="0"/>
              </a:spcBef>
              <a:buNone/>
              <a:defRPr b="0" i="0" sz="600" u="none" cap="none" strike="noStrike">
                <a:solidFill>
                  <a:srgbClr val="888888"/>
                </a:solidFill>
                <a:latin typeface="Calibri"/>
                <a:ea typeface="Calibri"/>
                <a:cs typeface="Calibri"/>
                <a:sym typeface="Calibri"/>
              </a:defRPr>
            </a:lvl3pPr>
            <a:lvl4pPr indent="0" lvl="3" marL="0" marR="0" rtl="0" algn="r">
              <a:spcBef>
                <a:spcPts val="0"/>
              </a:spcBef>
              <a:buNone/>
              <a:defRPr b="0" i="0" sz="600" u="none" cap="none" strike="noStrike">
                <a:solidFill>
                  <a:srgbClr val="888888"/>
                </a:solidFill>
                <a:latin typeface="Calibri"/>
                <a:ea typeface="Calibri"/>
                <a:cs typeface="Calibri"/>
                <a:sym typeface="Calibri"/>
              </a:defRPr>
            </a:lvl4pPr>
            <a:lvl5pPr indent="0" lvl="4" marL="0" marR="0" rtl="0" algn="r">
              <a:spcBef>
                <a:spcPts val="0"/>
              </a:spcBef>
              <a:buNone/>
              <a:defRPr b="0" i="0" sz="600" u="none" cap="none" strike="noStrike">
                <a:solidFill>
                  <a:srgbClr val="888888"/>
                </a:solidFill>
                <a:latin typeface="Calibri"/>
                <a:ea typeface="Calibri"/>
                <a:cs typeface="Calibri"/>
                <a:sym typeface="Calibri"/>
              </a:defRPr>
            </a:lvl5pPr>
            <a:lvl6pPr indent="0" lvl="5" marL="0" marR="0" rtl="0" algn="r">
              <a:spcBef>
                <a:spcPts val="0"/>
              </a:spcBef>
              <a:buNone/>
              <a:defRPr b="0" i="0" sz="600" u="none" cap="none" strike="noStrike">
                <a:solidFill>
                  <a:srgbClr val="888888"/>
                </a:solidFill>
                <a:latin typeface="Calibri"/>
                <a:ea typeface="Calibri"/>
                <a:cs typeface="Calibri"/>
                <a:sym typeface="Calibri"/>
              </a:defRPr>
            </a:lvl6pPr>
            <a:lvl7pPr indent="0" lvl="6" marL="0" marR="0" rtl="0" algn="r">
              <a:spcBef>
                <a:spcPts val="0"/>
              </a:spcBef>
              <a:buNone/>
              <a:defRPr b="0" i="0" sz="600" u="none" cap="none" strike="noStrike">
                <a:solidFill>
                  <a:srgbClr val="888888"/>
                </a:solidFill>
                <a:latin typeface="Calibri"/>
                <a:ea typeface="Calibri"/>
                <a:cs typeface="Calibri"/>
                <a:sym typeface="Calibri"/>
              </a:defRPr>
            </a:lvl7pPr>
            <a:lvl8pPr indent="0" lvl="7" marL="0" marR="0" rtl="0" algn="r">
              <a:spcBef>
                <a:spcPts val="0"/>
              </a:spcBef>
              <a:buNone/>
              <a:defRPr b="0" i="0" sz="600" u="none" cap="none" strike="noStrike">
                <a:solidFill>
                  <a:srgbClr val="888888"/>
                </a:solidFill>
                <a:latin typeface="Calibri"/>
                <a:ea typeface="Calibri"/>
                <a:cs typeface="Calibri"/>
                <a:sym typeface="Calibri"/>
              </a:defRPr>
            </a:lvl8pPr>
            <a:lvl9pPr indent="0" lvl="8" marL="0" marR="0" rtl="0" algn="r">
              <a:spcBef>
                <a:spcPts val="0"/>
              </a:spcBef>
              <a:buNone/>
              <a:defRPr b="0" i="0" sz="6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image" Target="../media/image14.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image" Target="../media/image7.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 Id="rId3" Type="http://schemas.openxmlformats.org/officeDocument/2006/relationships/image" Target="../media/image11.jpg"/><Relationship Id="rId4" Type="http://schemas.openxmlformats.org/officeDocument/2006/relationships/image" Target="../media/image26.jpg"/><Relationship Id="rId5" Type="http://schemas.openxmlformats.org/officeDocument/2006/relationships/image" Target="../media/image23.jpg"/><Relationship Id="rId6" Type="http://schemas.openxmlformats.org/officeDocument/2006/relationships/image" Target="../media/image19.jpg"/><Relationship Id="rId7" Type="http://schemas.openxmlformats.org/officeDocument/2006/relationships/image" Target="../media/image27.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2.xml"/><Relationship Id="rId3" Type="http://schemas.openxmlformats.org/officeDocument/2006/relationships/image" Target="../media/image2.jpg"/><Relationship Id="rId4" Type="http://schemas.openxmlformats.org/officeDocument/2006/relationships/image" Target="../media/image5.jpg"/><Relationship Id="rId9" Type="http://schemas.openxmlformats.org/officeDocument/2006/relationships/image" Target="../media/image8.png"/><Relationship Id="rId5" Type="http://schemas.openxmlformats.org/officeDocument/2006/relationships/image" Target="../media/image1.jpg"/><Relationship Id="rId6" Type="http://schemas.openxmlformats.org/officeDocument/2006/relationships/image" Target="../media/image9.png"/><Relationship Id="rId7" Type="http://schemas.openxmlformats.org/officeDocument/2006/relationships/image" Target="../media/image12.png"/><Relationship Id="rId8" Type="http://schemas.openxmlformats.org/officeDocument/2006/relationships/image" Target="../media/image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20.xml"/><Relationship Id="rId3" Type="http://schemas.openxmlformats.org/officeDocument/2006/relationships/image" Target="../media/image25.jpg"/><Relationship Id="rId4" Type="http://schemas.openxmlformats.org/officeDocument/2006/relationships/image" Target="../media/image13.png"/><Relationship Id="rId5" Type="http://schemas.openxmlformats.org/officeDocument/2006/relationships/image" Target="../media/image1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4.xml"/><Relationship Id="rId3" Type="http://schemas.openxmlformats.org/officeDocument/2006/relationships/hyperlink" Target="https://www.crazyegg.com/blog/sms-marketing-program/" TargetMode="External"/><Relationship Id="rId4" Type="http://schemas.openxmlformats.org/officeDocument/2006/relationships/hyperlink" Target="https://www.getresponse.com/resources/reports/email-marketing-benchmarks"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5.xml"/><Relationship Id="rId3" Type="http://schemas.openxmlformats.org/officeDocument/2006/relationships/image" Target="../media/image21.jpg"/><Relationship Id="rId4" Type="http://schemas.openxmlformats.org/officeDocument/2006/relationships/image" Target="../media/image20.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27.xml"/><Relationship Id="rId3" Type="http://schemas.openxmlformats.org/officeDocument/2006/relationships/image" Target="../media/image22.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28.xml"/><Relationship Id="rId3" Type="http://schemas.openxmlformats.org/officeDocument/2006/relationships/image" Target="../media/image25.jpg"/><Relationship Id="rId4" Type="http://schemas.openxmlformats.org/officeDocument/2006/relationships/image" Target="../media/image13.png"/><Relationship Id="rId5" Type="http://schemas.openxmlformats.org/officeDocument/2006/relationships/image" Target="../media/image1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29.xml"/><Relationship Id="rId3" Type="http://schemas.openxmlformats.org/officeDocument/2006/relationships/image" Target="../media/image1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3.xml"/><Relationship Id="rId3" Type="http://schemas.openxmlformats.org/officeDocument/2006/relationships/image" Target="../media/image28.png"/><Relationship Id="rId4" Type="http://schemas.openxmlformats.org/officeDocument/2006/relationships/image" Target="../media/image10.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30.xml"/><Relationship Id="rId3" Type="http://schemas.openxmlformats.org/officeDocument/2006/relationships/image" Target="../media/image1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31.xml"/><Relationship Id="rId3" Type="http://schemas.openxmlformats.org/officeDocument/2006/relationships/image" Target="../media/image1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32.xml"/><Relationship Id="rId3" Type="http://schemas.openxmlformats.org/officeDocument/2006/relationships/image" Target="../media/image24.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4.xml"/><Relationship Id="rId3" Type="http://schemas.openxmlformats.org/officeDocument/2006/relationships/image" Target="../media/image28.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9.xml"/><Relationship Id="rId3"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65" name="Shape 265"/>
        <p:cNvGrpSpPr/>
        <p:nvPr/>
      </p:nvGrpSpPr>
      <p:grpSpPr>
        <a:xfrm>
          <a:off x="0" y="0"/>
          <a:ext cx="0" cy="0"/>
          <a:chOff x="0" y="0"/>
          <a:chExt cx="0" cy="0"/>
        </a:xfrm>
      </p:grpSpPr>
      <p:sp>
        <p:nvSpPr>
          <p:cNvPr id="266" name="Google Shape;266;p48"/>
          <p:cNvSpPr/>
          <p:nvPr/>
        </p:nvSpPr>
        <p:spPr>
          <a:xfrm>
            <a:off x="4724400" y="557100"/>
            <a:ext cx="4029300" cy="40293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48"/>
          <p:cNvSpPr txBox="1"/>
          <p:nvPr>
            <p:ph type="title"/>
          </p:nvPr>
        </p:nvSpPr>
        <p:spPr>
          <a:xfrm>
            <a:off x="713225" y="1679670"/>
            <a:ext cx="4494300" cy="139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333333"/>
                </a:solidFill>
              </a:rPr>
              <a:t>Nisa Focus</a:t>
            </a:r>
            <a:endParaRPr>
              <a:solidFill>
                <a:srgbClr val="333333"/>
              </a:solidFill>
            </a:endParaRPr>
          </a:p>
        </p:txBody>
      </p:sp>
      <p:sp>
        <p:nvSpPr>
          <p:cNvPr id="268" name="Google Shape;268;p48"/>
          <p:cNvSpPr txBox="1"/>
          <p:nvPr>
            <p:ph idx="1" type="subTitle"/>
          </p:nvPr>
        </p:nvSpPr>
        <p:spPr>
          <a:xfrm>
            <a:off x="713225" y="3064602"/>
            <a:ext cx="2427600" cy="7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
                <a:solidFill>
                  <a:srgbClr val="333333"/>
                </a:solidFill>
              </a:rPr>
              <a:t>By Mariam Ouedraogo</a:t>
            </a:r>
            <a:endParaRPr b="1">
              <a:solidFill>
                <a:srgbClr val="333333"/>
              </a:solidFill>
            </a:endParaRPr>
          </a:p>
        </p:txBody>
      </p:sp>
      <p:pic>
        <p:nvPicPr>
          <p:cNvPr id="269" name="Google Shape;269;p48"/>
          <p:cNvPicPr preferRelativeResize="0"/>
          <p:nvPr/>
        </p:nvPicPr>
        <p:blipFill rotWithShape="1">
          <a:blip r:embed="rId3">
            <a:alphaModFix/>
          </a:blip>
          <a:srcRect b="38513" l="0" r="0" t="29279"/>
          <a:stretch/>
        </p:blipFill>
        <p:spPr>
          <a:xfrm>
            <a:off x="4930850" y="1975538"/>
            <a:ext cx="3616400" cy="119242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57"/>
          <p:cNvSpPr txBox="1"/>
          <p:nvPr>
            <p:ph type="title"/>
          </p:nvPr>
        </p:nvSpPr>
        <p:spPr>
          <a:xfrm>
            <a:off x="682675" y="850750"/>
            <a:ext cx="6158100" cy="103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4100"/>
              <a:t>Problem Statement!</a:t>
            </a:r>
            <a:endParaRPr sz="4100"/>
          </a:p>
        </p:txBody>
      </p:sp>
      <p:sp>
        <p:nvSpPr>
          <p:cNvPr id="356" name="Google Shape;356;p57"/>
          <p:cNvSpPr txBox="1"/>
          <p:nvPr>
            <p:ph idx="1" type="subTitle"/>
          </p:nvPr>
        </p:nvSpPr>
        <p:spPr>
          <a:xfrm>
            <a:off x="714675" y="1610075"/>
            <a:ext cx="4068900" cy="22965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Clr>
                <a:schemeClr val="dk1"/>
              </a:buClr>
              <a:buSzPts val="1100"/>
              <a:buFont typeface="Arial"/>
              <a:buNone/>
            </a:pPr>
            <a:r>
              <a:rPr lang="en" sz="1100">
                <a:solidFill>
                  <a:srgbClr val="382527"/>
                </a:solidFill>
                <a:latin typeface="Times New Roman"/>
                <a:ea typeface="Times New Roman"/>
                <a:cs typeface="Times New Roman"/>
                <a:sym typeface="Times New Roman"/>
              </a:rPr>
              <a:t>Muslim women who memorize the Quran often face challenges with consistency, distractions, and structured revision.</a:t>
            </a:r>
            <a:endParaRPr sz="1100">
              <a:solidFill>
                <a:srgbClr val="382527"/>
              </a:solidFill>
              <a:latin typeface="Times New Roman"/>
              <a:ea typeface="Times New Roman"/>
              <a:cs typeface="Times New Roman"/>
              <a:sym typeface="Times New Roman"/>
            </a:endParaRPr>
          </a:p>
          <a:p>
            <a:pPr indent="0" lvl="0" marL="0" rtl="0" algn="l">
              <a:spcBef>
                <a:spcPts val="1200"/>
              </a:spcBef>
              <a:spcAft>
                <a:spcPts val="0"/>
              </a:spcAft>
              <a:buClr>
                <a:schemeClr val="dk1"/>
              </a:buClr>
              <a:buSzPts val="1100"/>
              <a:buFont typeface="Arial"/>
              <a:buNone/>
            </a:pPr>
            <a:r>
              <a:rPr lang="en" sz="1100">
                <a:solidFill>
                  <a:srgbClr val="382527"/>
                </a:solidFill>
                <a:latin typeface="Times New Roman"/>
                <a:ea typeface="Times New Roman"/>
                <a:cs typeface="Times New Roman"/>
                <a:sym typeface="Times New Roman"/>
              </a:rPr>
              <a:t>While this may seem like a matter of discipline, </a:t>
            </a:r>
            <a:r>
              <a:rPr lang="en" sz="1100">
                <a:solidFill>
                  <a:srgbClr val="382527"/>
                </a:solidFill>
                <a:highlight>
                  <a:srgbClr val="FFFF00"/>
                </a:highlight>
                <a:latin typeface="Times New Roman"/>
                <a:ea typeface="Times New Roman"/>
                <a:cs typeface="Times New Roman"/>
                <a:sym typeface="Times New Roman"/>
              </a:rPr>
              <a:t>many women lack safe and supportive spaces where they can be encouraged and motivated by other Muslim women on the same journey.</a:t>
            </a:r>
            <a:endParaRPr sz="900">
              <a:highlight>
                <a:srgbClr val="FFFF00"/>
              </a:highlight>
            </a:endParaRPr>
          </a:p>
          <a:p>
            <a:pPr indent="0" lvl="0" marL="0" rtl="0" algn="l">
              <a:spcBef>
                <a:spcPts val="1200"/>
              </a:spcBef>
              <a:spcAft>
                <a:spcPts val="160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58"/>
          <p:cNvSpPr/>
          <p:nvPr/>
        </p:nvSpPr>
        <p:spPr>
          <a:xfrm>
            <a:off x="4724400" y="557100"/>
            <a:ext cx="4029300" cy="40293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4000">
                <a:solidFill>
                  <a:schemeClr val="dk2"/>
                </a:solidFill>
                <a:latin typeface="Montserrat Black"/>
                <a:ea typeface="Montserrat Black"/>
                <a:cs typeface="Montserrat Black"/>
                <a:sym typeface="Montserrat Black"/>
              </a:rPr>
              <a:t>Women</a:t>
            </a:r>
            <a:r>
              <a:rPr lang="en" sz="4000">
                <a:solidFill>
                  <a:schemeClr val="dk2"/>
                </a:solidFill>
                <a:latin typeface="Montserrat Black"/>
                <a:ea typeface="Montserrat Black"/>
                <a:cs typeface="Montserrat Black"/>
                <a:sym typeface="Montserrat Black"/>
              </a:rPr>
              <a:t> Focus</a:t>
            </a:r>
            <a:endParaRPr sz="4000">
              <a:solidFill>
                <a:schemeClr val="dk2"/>
              </a:solidFill>
              <a:latin typeface="Montserrat Black"/>
              <a:ea typeface="Montserrat Black"/>
              <a:cs typeface="Montserrat Black"/>
              <a:sym typeface="Montserrat Black"/>
            </a:endParaRPr>
          </a:p>
        </p:txBody>
      </p:sp>
      <p:sp>
        <p:nvSpPr>
          <p:cNvPr id="362" name="Google Shape;362;p58"/>
          <p:cNvSpPr txBox="1"/>
          <p:nvPr>
            <p:ph type="title"/>
          </p:nvPr>
        </p:nvSpPr>
        <p:spPr>
          <a:xfrm>
            <a:off x="713225" y="1679670"/>
            <a:ext cx="4494300" cy="139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333333"/>
                </a:solidFill>
              </a:rPr>
              <a:t>Nisa Focus ͢</a:t>
            </a:r>
            <a:endParaRPr>
              <a:solidFill>
                <a:srgbClr val="333333"/>
              </a:solidFill>
            </a:endParaRPr>
          </a:p>
        </p:txBody>
      </p:sp>
      <p:sp>
        <p:nvSpPr>
          <p:cNvPr id="363" name="Google Shape;363;p58"/>
          <p:cNvSpPr txBox="1"/>
          <p:nvPr>
            <p:ph idx="1" type="subTitle"/>
          </p:nvPr>
        </p:nvSpPr>
        <p:spPr>
          <a:xfrm>
            <a:off x="713225" y="3064602"/>
            <a:ext cx="2427600" cy="7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solidFill>
                  <a:schemeClr val="dk1"/>
                </a:solidFill>
              </a:rPr>
              <a:t>Arabic phrase</a:t>
            </a:r>
            <a:endParaRPr>
              <a:solidFill>
                <a:schemeClr val="dk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59"/>
          <p:cNvSpPr txBox="1"/>
          <p:nvPr>
            <p:ph type="title"/>
          </p:nvPr>
        </p:nvSpPr>
        <p:spPr>
          <a:xfrm>
            <a:off x="709625" y="872265"/>
            <a:ext cx="3429000" cy="137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Introduction:</a:t>
            </a:r>
            <a:endParaRPr/>
          </a:p>
          <a:p>
            <a:pPr indent="0" lvl="0" marL="0" rtl="0" algn="l">
              <a:spcBef>
                <a:spcPts val="0"/>
              </a:spcBef>
              <a:spcAft>
                <a:spcPts val="0"/>
              </a:spcAft>
              <a:buNone/>
            </a:pPr>
            <a:r>
              <a:rPr lang="en"/>
              <a:t>Nisa Focus</a:t>
            </a:r>
            <a:endParaRPr/>
          </a:p>
        </p:txBody>
      </p:sp>
      <p:sp>
        <p:nvSpPr>
          <p:cNvPr id="369" name="Google Shape;369;p59"/>
          <p:cNvSpPr txBox="1"/>
          <p:nvPr>
            <p:ph idx="1" type="subTitle"/>
          </p:nvPr>
        </p:nvSpPr>
        <p:spPr>
          <a:xfrm>
            <a:off x="709625" y="1915925"/>
            <a:ext cx="3537900" cy="26436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b="1" lang="en" sz="1100">
                <a:latin typeface="Arial"/>
                <a:ea typeface="Arial"/>
                <a:cs typeface="Arial"/>
                <a:sym typeface="Arial"/>
              </a:rPr>
              <a:t>Nisa Focus</a:t>
            </a:r>
            <a:r>
              <a:rPr lang="en" sz="1100">
                <a:latin typeface="Arial"/>
                <a:ea typeface="Arial"/>
                <a:cs typeface="Arial"/>
                <a:sym typeface="Arial"/>
              </a:rPr>
              <a:t> is a platform designed to support Muslim women in their Quran memorization and revision journey by fostering a strong, encouraging community.</a:t>
            </a:r>
            <a:endParaRPr sz="1100">
              <a:latin typeface="Arial"/>
              <a:ea typeface="Arial"/>
              <a:cs typeface="Arial"/>
              <a:sym typeface="Arial"/>
            </a:endParaRPr>
          </a:p>
          <a:p>
            <a:pPr indent="0" lvl="0" marL="0" rtl="0" algn="l">
              <a:spcBef>
                <a:spcPts val="1200"/>
              </a:spcBef>
              <a:spcAft>
                <a:spcPts val="0"/>
              </a:spcAft>
              <a:buNone/>
            </a:pPr>
            <a:r>
              <a:rPr lang="en" sz="1100">
                <a:latin typeface="Arial"/>
                <a:ea typeface="Arial"/>
                <a:cs typeface="Arial"/>
                <a:sym typeface="Arial"/>
              </a:rPr>
              <a:t>An overwhelming number of  Muslim women struggle with motivation and consistency due to isolation. </a:t>
            </a:r>
            <a:endParaRPr sz="1100">
              <a:latin typeface="Arial"/>
              <a:ea typeface="Arial"/>
              <a:cs typeface="Arial"/>
              <a:sym typeface="Arial"/>
            </a:endParaRPr>
          </a:p>
          <a:p>
            <a:pPr indent="0" lvl="0" marL="0" rtl="0" algn="l">
              <a:spcBef>
                <a:spcPts val="1200"/>
              </a:spcBef>
              <a:spcAft>
                <a:spcPts val="1200"/>
              </a:spcAft>
              <a:buNone/>
            </a:pPr>
            <a:r>
              <a:rPr lang="en" sz="1100">
                <a:latin typeface="Arial"/>
                <a:ea typeface="Arial"/>
                <a:cs typeface="Arial"/>
                <a:sym typeface="Arial"/>
              </a:rPr>
              <a:t>Inspired by the </a:t>
            </a:r>
            <a:r>
              <a:rPr b="1" lang="en" sz="1100">
                <a:latin typeface="Arial"/>
                <a:ea typeface="Arial"/>
                <a:cs typeface="Arial"/>
                <a:sym typeface="Arial"/>
              </a:rPr>
              <a:t>Prophet Muhammad’s</a:t>
            </a:r>
            <a:r>
              <a:rPr lang="en" sz="1100">
                <a:latin typeface="Arial"/>
                <a:ea typeface="Arial"/>
                <a:cs typeface="Arial"/>
                <a:sym typeface="Arial"/>
              </a:rPr>
              <a:t> (ﷺ) emphasis on companionship, Nisa Focus connects women through reminders, group support, and access to </a:t>
            </a:r>
            <a:r>
              <a:rPr b="1" lang="en" sz="1100">
                <a:latin typeface="Arial"/>
                <a:ea typeface="Arial"/>
                <a:cs typeface="Arial"/>
                <a:sym typeface="Arial"/>
              </a:rPr>
              <a:t>Female Quran teachers</a:t>
            </a:r>
            <a:r>
              <a:rPr lang="en" sz="1100">
                <a:latin typeface="Arial"/>
                <a:ea typeface="Arial"/>
                <a:cs typeface="Arial"/>
                <a:sym typeface="Arial"/>
              </a:rPr>
              <a:t>—ensuring that no one walks this path alone. </a:t>
            </a:r>
            <a:endParaRPr/>
          </a:p>
        </p:txBody>
      </p:sp>
      <p:sp>
        <p:nvSpPr>
          <p:cNvPr id="370" name="Google Shape;370;p59"/>
          <p:cNvSpPr/>
          <p:nvPr/>
        </p:nvSpPr>
        <p:spPr>
          <a:xfrm>
            <a:off x="813629" y="1915914"/>
            <a:ext cx="1820400" cy="36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71" name="Google Shape;371;p59"/>
          <p:cNvPicPr preferRelativeResize="0"/>
          <p:nvPr/>
        </p:nvPicPr>
        <p:blipFill rotWithShape="1">
          <a:blip r:embed="rId3">
            <a:alphaModFix/>
          </a:blip>
          <a:srcRect b="-14480" l="15685" r="2192" t="14480"/>
          <a:stretch/>
        </p:blipFill>
        <p:spPr>
          <a:xfrm>
            <a:off x="4655550" y="-224000"/>
            <a:ext cx="6131100" cy="6131100"/>
          </a:xfrm>
          <a:prstGeom prst="ellipse">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sp>
        <p:nvSpPr>
          <p:cNvPr id="376" name="Google Shape;376;p60"/>
          <p:cNvSpPr txBox="1"/>
          <p:nvPr>
            <p:ph type="title"/>
          </p:nvPr>
        </p:nvSpPr>
        <p:spPr>
          <a:xfrm>
            <a:off x="1388100" y="450150"/>
            <a:ext cx="6367800" cy="4090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333333"/>
                </a:solidFill>
              </a:rPr>
              <a:t>But I didn’t start here!</a:t>
            </a:r>
            <a:endParaRPr>
              <a:solidFill>
                <a:srgbClr val="333333"/>
              </a:solidFill>
            </a:endParaRPr>
          </a:p>
        </p:txBody>
      </p:sp>
      <p:sp>
        <p:nvSpPr>
          <p:cNvPr id="377" name="Google Shape;377;p60"/>
          <p:cNvSpPr/>
          <p:nvPr/>
        </p:nvSpPr>
        <p:spPr>
          <a:xfrm>
            <a:off x="3661800" y="3594141"/>
            <a:ext cx="1820400" cy="36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sp>
        <p:nvSpPr>
          <p:cNvPr id="382" name="Google Shape;382;p61"/>
          <p:cNvSpPr txBox="1"/>
          <p:nvPr>
            <p:ph type="title"/>
          </p:nvPr>
        </p:nvSpPr>
        <p:spPr>
          <a:xfrm>
            <a:off x="709625" y="1160394"/>
            <a:ext cx="3429000" cy="567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Original</a:t>
            </a:r>
            <a:r>
              <a:rPr lang="en"/>
              <a:t> Project:</a:t>
            </a:r>
            <a:endParaRPr/>
          </a:p>
          <a:p>
            <a:pPr indent="0" lvl="0" marL="0" rtl="0" algn="l">
              <a:spcBef>
                <a:spcPts val="0"/>
              </a:spcBef>
              <a:spcAft>
                <a:spcPts val="0"/>
              </a:spcAft>
              <a:buNone/>
            </a:pPr>
            <a:r>
              <a:t/>
            </a:r>
            <a:endParaRPr/>
          </a:p>
        </p:txBody>
      </p:sp>
      <p:sp>
        <p:nvSpPr>
          <p:cNvPr id="383" name="Google Shape;383;p61"/>
          <p:cNvSpPr txBox="1"/>
          <p:nvPr>
            <p:ph idx="1" type="subTitle"/>
          </p:nvPr>
        </p:nvSpPr>
        <p:spPr>
          <a:xfrm>
            <a:off x="709625" y="2467275"/>
            <a:ext cx="3429000" cy="9333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100">
                <a:latin typeface="Arial"/>
                <a:ea typeface="Arial"/>
                <a:cs typeface="Arial"/>
                <a:sym typeface="Arial"/>
              </a:rPr>
              <a:t>Addressing </a:t>
            </a:r>
            <a:r>
              <a:rPr b="1" lang="en" sz="1100">
                <a:latin typeface="Arial"/>
                <a:ea typeface="Arial"/>
                <a:cs typeface="Arial"/>
                <a:sym typeface="Arial"/>
              </a:rPr>
              <a:t>lesson planning inefficiencies</a:t>
            </a:r>
            <a:r>
              <a:rPr lang="en" sz="1100">
                <a:latin typeface="Arial"/>
                <a:ea typeface="Arial"/>
                <a:cs typeface="Arial"/>
                <a:sym typeface="Arial"/>
              </a:rPr>
              <a:t> and </a:t>
            </a:r>
            <a:r>
              <a:rPr b="1" lang="en" sz="1100">
                <a:latin typeface="Arial"/>
                <a:ea typeface="Arial"/>
                <a:cs typeface="Arial"/>
                <a:sym typeface="Arial"/>
              </a:rPr>
              <a:t>technology gaps</a:t>
            </a:r>
            <a:r>
              <a:rPr lang="en" sz="1100">
                <a:latin typeface="Arial"/>
                <a:ea typeface="Arial"/>
                <a:cs typeface="Arial"/>
                <a:sym typeface="Arial"/>
              </a:rPr>
              <a:t> in Burkina Faso’s elementary schools.</a:t>
            </a:r>
            <a:endParaRPr sz="1100">
              <a:latin typeface="Arial"/>
              <a:ea typeface="Arial"/>
              <a:cs typeface="Arial"/>
              <a:sym typeface="Arial"/>
            </a:endParaRPr>
          </a:p>
          <a:p>
            <a:pPr indent="0" lvl="0" marL="0" rtl="0" algn="l">
              <a:lnSpc>
                <a:spcPct val="100000"/>
              </a:lnSpc>
              <a:spcBef>
                <a:spcPts val="0"/>
              </a:spcBef>
              <a:spcAft>
                <a:spcPts val="0"/>
              </a:spcAft>
              <a:buNone/>
            </a:pPr>
            <a:r>
              <a:t/>
            </a:r>
            <a:endParaRPr sz="1100">
              <a:latin typeface="Arial"/>
              <a:ea typeface="Arial"/>
              <a:cs typeface="Arial"/>
              <a:sym typeface="Arial"/>
            </a:endParaRPr>
          </a:p>
          <a:p>
            <a:pPr indent="0" lvl="0" marL="0" rtl="0" algn="ctr">
              <a:lnSpc>
                <a:spcPct val="100000"/>
              </a:lnSpc>
              <a:spcBef>
                <a:spcPts val="0"/>
              </a:spcBef>
              <a:spcAft>
                <a:spcPts val="0"/>
              </a:spcAft>
              <a:buNone/>
            </a:pPr>
            <a:r>
              <a:t/>
            </a:r>
            <a:endParaRPr sz="1100">
              <a:latin typeface="Arial"/>
              <a:ea typeface="Arial"/>
              <a:cs typeface="Arial"/>
              <a:sym typeface="Arial"/>
            </a:endParaRPr>
          </a:p>
          <a:p>
            <a:pPr indent="0" lvl="0" marL="0" rtl="0" algn="ctr">
              <a:lnSpc>
                <a:spcPct val="100000"/>
              </a:lnSpc>
              <a:spcBef>
                <a:spcPts val="0"/>
              </a:spcBef>
              <a:spcAft>
                <a:spcPts val="0"/>
              </a:spcAft>
              <a:buClr>
                <a:schemeClr val="dk1"/>
              </a:buClr>
              <a:buSzPts val="1100"/>
              <a:buFont typeface="Arial"/>
              <a:buNone/>
            </a:pPr>
            <a:r>
              <a:t/>
            </a:r>
            <a:endParaRPr sz="1100">
              <a:latin typeface="Arial"/>
              <a:ea typeface="Arial"/>
              <a:cs typeface="Arial"/>
              <a:sym typeface="Arial"/>
            </a:endParaRPr>
          </a:p>
        </p:txBody>
      </p:sp>
      <p:sp>
        <p:nvSpPr>
          <p:cNvPr id="384" name="Google Shape;384;p61"/>
          <p:cNvSpPr/>
          <p:nvPr/>
        </p:nvSpPr>
        <p:spPr>
          <a:xfrm>
            <a:off x="713229" y="2251864"/>
            <a:ext cx="1820400" cy="36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85" name="Google Shape;385;p61" title="bf.jpg"/>
          <p:cNvPicPr preferRelativeResize="0"/>
          <p:nvPr/>
        </p:nvPicPr>
        <p:blipFill rotWithShape="1">
          <a:blip r:embed="rId3">
            <a:alphaModFix/>
          </a:blip>
          <a:srcRect b="0" l="35638" r="14726" t="0"/>
          <a:stretch/>
        </p:blipFill>
        <p:spPr>
          <a:xfrm>
            <a:off x="5571500" y="0"/>
            <a:ext cx="4911600" cy="5565900"/>
          </a:xfrm>
          <a:prstGeom prst="ellipse">
            <a:avLst/>
          </a:prstGeom>
          <a:noFill/>
          <a:ln>
            <a:noFill/>
          </a:ln>
        </p:spPr>
      </p:pic>
      <p:sp>
        <p:nvSpPr>
          <p:cNvPr id="386" name="Google Shape;386;p61"/>
          <p:cNvSpPr txBox="1"/>
          <p:nvPr/>
        </p:nvSpPr>
        <p:spPr>
          <a:xfrm>
            <a:off x="713225" y="1727700"/>
            <a:ext cx="2164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800">
                <a:solidFill>
                  <a:srgbClr val="1C4587"/>
                </a:solidFill>
                <a:latin typeface="Montserrat"/>
                <a:ea typeface="Montserrat"/>
                <a:cs typeface="Montserrat"/>
                <a:sym typeface="Montserrat"/>
              </a:rPr>
              <a:t>Édu Plan</a:t>
            </a:r>
            <a:endParaRPr b="1" sz="2800">
              <a:solidFill>
                <a:srgbClr val="1C4587"/>
              </a:solidFill>
              <a:latin typeface="Montserrat"/>
              <a:ea typeface="Montserrat"/>
              <a:cs typeface="Montserrat"/>
              <a:sym typeface="Montserrat"/>
            </a:endParaRPr>
          </a:p>
        </p:txBody>
      </p:sp>
      <p:sp>
        <p:nvSpPr>
          <p:cNvPr id="387" name="Google Shape;387;p61"/>
          <p:cNvSpPr txBox="1"/>
          <p:nvPr/>
        </p:nvSpPr>
        <p:spPr>
          <a:xfrm>
            <a:off x="832775" y="3142500"/>
            <a:ext cx="3182700" cy="1195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solidFill>
                  <a:schemeClr val="dk1"/>
                </a:solidFill>
                <a:latin typeface="Montserrat"/>
                <a:ea typeface="Montserrat"/>
                <a:cs typeface="Montserrat"/>
                <a:sym typeface="Montserrat"/>
              </a:rPr>
              <a:t>Limitations:</a:t>
            </a:r>
            <a:endParaRPr sz="1100">
              <a:solidFill>
                <a:schemeClr val="dk1"/>
              </a:solidFill>
              <a:latin typeface="Montserrat"/>
              <a:ea typeface="Montserrat"/>
              <a:cs typeface="Montserrat"/>
              <a:sym typeface="Montserrat"/>
            </a:endParaRPr>
          </a:p>
          <a:p>
            <a:pPr indent="-298450" lvl="0" marL="457200" rtl="0" algn="ctr">
              <a:spcBef>
                <a:spcPts val="0"/>
              </a:spcBef>
              <a:spcAft>
                <a:spcPts val="0"/>
              </a:spcAft>
              <a:buClr>
                <a:schemeClr val="dk1"/>
              </a:buClr>
              <a:buSzPts val="1100"/>
              <a:buFont typeface="Montserrat"/>
              <a:buAutoNum type="arabicPeriod"/>
            </a:pPr>
            <a:r>
              <a:rPr lang="en" sz="1100">
                <a:solidFill>
                  <a:schemeClr val="dk1"/>
                </a:solidFill>
                <a:latin typeface="Montserrat"/>
                <a:ea typeface="Montserrat"/>
                <a:cs typeface="Montserrat"/>
                <a:sym typeface="Montserrat"/>
              </a:rPr>
              <a:t>Requires me to be physically in West Africa </a:t>
            </a:r>
            <a:endParaRPr sz="1100">
              <a:solidFill>
                <a:schemeClr val="dk1"/>
              </a:solidFill>
              <a:latin typeface="Montserrat"/>
              <a:ea typeface="Montserrat"/>
              <a:cs typeface="Montserrat"/>
              <a:sym typeface="Montserrat"/>
            </a:endParaRPr>
          </a:p>
          <a:p>
            <a:pPr indent="0" lvl="0" marL="457200" rtl="0" algn="ctr">
              <a:spcBef>
                <a:spcPts val="0"/>
              </a:spcBef>
              <a:spcAft>
                <a:spcPts val="0"/>
              </a:spcAft>
              <a:buNone/>
            </a:pPr>
            <a:r>
              <a:t/>
            </a:r>
            <a:endParaRPr sz="1100">
              <a:solidFill>
                <a:schemeClr val="dk1"/>
              </a:solidFill>
              <a:latin typeface="Montserrat"/>
              <a:ea typeface="Montserrat"/>
              <a:cs typeface="Montserrat"/>
              <a:sym typeface="Montserrat"/>
            </a:endParaRPr>
          </a:p>
          <a:p>
            <a:pPr indent="-298450" lvl="0" marL="457200" rtl="0" algn="ctr">
              <a:spcBef>
                <a:spcPts val="0"/>
              </a:spcBef>
              <a:spcAft>
                <a:spcPts val="0"/>
              </a:spcAft>
              <a:buClr>
                <a:schemeClr val="dk1"/>
              </a:buClr>
              <a:buSzPts val="1100"/>
              <a:buFont typeface="Montserrat"/>
              <a:buAutoNum type="arabicPeriod"/>
            </a:pPr>
            <a:r>
              <a:rPr lang="en" sz="1100">
                <a:solidFill>
                  <a:schemeClr val="dk1"/>
                </a:solidFill>
                <a:latin typeface="Montserrat"/>
                <a:ea typeface="Montserrat"/>
                <a:cs typeface="Montserrat"/>
                <a:sym typeface="Montserrat"/>
              </a:rPr>
              <a:t>Lack of access to teachers </a:t>
            </a:r>
            <a:endParaRPr sz="1100">
              <a:solidFill>
                <a:schemeClr val="dk1"/>
              </a:solidFill>
              <a:latin typeface="Montserrat"/>
              <a:ea typeface="Montserrat"/>
              <a:cs typeface="Montserrat"/>
              <a:sym typeface="Montserrat"/>
            </a:endParaRPr>
          </a:p>
          <a:p>
            <a:pPr indent="0" lvl="0" marL="457200" rtl="0" algn="l">
              <a:spcBef>
                <a:spcPts val="0"/>
              </a:spcBef>
              <a:spcAft>
                <a:spcPts val="0"/>
              </a:spcAft>
              <a:buNone/>
            </a:pPr>
            <a:r>
              <a:t/>
            </a:r>
            <a:endParaRPr sz="1100">
              <a:solidFill>
                <a:schemeClr val="dk1"/>
              </a:solidFill>
              <a:latin typeface="Montserrat"/>
              <a:ea typeface="Montserrat"/>
              <a:cs typeface="Montserrat"/>
              <a:sym typeface="Montserrat"/>
            </a:endParaRPr>
          </a:p>
          <a:p>
            <a:pPr indent="-298450" lvl="0" marL="457200" rtl="0" algn="ctr">
              <a:spcBef>
                <a:spcPts val="0"/>
              </a:spcBef>
              <a:spcAft>
                <a:spcPts val="0"/>
              </a:spcAft>
              <a:buClr>
                <a:schemeClr val="dk1"/>
              </a:buClr>
              <a:buSzPts val="1100"/>
              <a:buFont typeface="Montserrat"/>
              <a:buAutoNum type="arabicPeriod"/>
            </a:pPr>
            <a:r>
              <a:rPr lang="en" sz="1100">
                <a:solidFill>
                  <a:schemeClr val="dk1"/>
                </a:solidFill>
                <a:latin typeface="Montserrat"/>
                <a:ea typeface="Montserrat"/>
                <a:cs typeface="Montserrat"/>
                <a:sym typeface="Montserrat"/>
              </a:rPr>
              <a:t>Teachers</a:t>
            </a:r>
            <a:r>
              <a:rPr lang="en" sz="1100">
                <a:solidFill>
                  <a:schemeClr val="dk1"/>
                </a:solidFill>
                <a:latin typeface="Montserrat"/>
                <a:ea typeface="Montserrat"/>
                <a:cs typeface="Montserrat"/>
                <a:sym typeface="Montserrat"/>
              </a:rPr>
              <a:t> unwillingness to show me lesson plans</a:t>
            </a:r>
            <a:endParaRPr sz="1100">
              <a:solidFill>
                <a:schemeClr val="dk1"/>
              </a:solidFill>
              <a:latin typeface="Montserrat"/>
              <a:ea typeface="Montserrat"/>
              <a:cs typeface="Montserrat"/>
              <a:sym typeface="Montserrat"/>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p62"/>
          <p:cNvSpPr txBox="1"/>
          <p:nvPr>
            <p:ph type="title"/>
          </p:nvPr>
        </p:nvSpPr>
        <p:spPr>
          <a:xfrm>
            <a:off x="1320950" y="-651100"/>
            <a:ext cx="6367800" cy="4090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Pivot</a:t>
            </a:r>
            <a:endParaRPr/>
          </a:p>
        </p:txBody>
      </p:sp>
      <p:sp>
        <p:nvSpPr>
          <p:cNvPr id="393" name="Google Shape;393;p62"/>
          <p:cNvSpPr/>
          <p:nvPr/>
        </p:nvSpPr>
        <p:spPr>
          <a:xfrm>
            <a:off x="3661800" y="2553441"/>
            <a:ext cx="1820400" cy="36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62"/>
          <p:cNvSpPr txBox="1"/>
          <p:nvPr/>
        </p:nvSpPr>
        <p:spPr>
          <a:xfrm>
            <a:off x="2154650" y="2914200"/>
            <a:ext cx="4700400" cy="1477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chemeClr val="dk1"/>
                </a:solidFill>
                <a:latin typeface="Montserrat"/>
                <a:ea typeface="Montserrat"/>
                <a:cs typeface="Montserrat"/>
                <a:sym typeface="Montserrat"/>
              </a:rPr>
              <a:t>Look at your network and go where you are valued, wanted, and supported!</a:t>
            </a:r>
            <a:endParaRPr b="1">
              <a:solidFill>
                <a:schemeClr val="dk1"/>
              </a:solidFill>
              <a:latin typeface="Montserrat"/>
              <a:ea typeface="Montserrat"/>
              <a:cs typeface="Montserrat"/>
              <a:sym typeface="Montserrat"/>
            </a:endParaRPr>
          </a:p>
          <a:p>
            <a:pPr indent="0" lvl="0" marL="0" rtl="0" algn="ctr">
              <a:spcBef>
                <a:spcPts val="0"/>
              </a:spcBef>
              <a:spcAft>
                <a:spcPts val="0"/>
              </a:spcAft>
              <a:buNone/>
            </a:pPr>
            <a:r>
              <a:t/>
            </a:r>
            <a:endParaRPr b="1">
              <a:solidFill>
                <a:schemeClr val="dk1"/>
              </a:solidFill>
              <a:latin typeface="Montserrat"/>
              <a:ea typeface="Montserrat"/>
              <a:cs typeface="Montserrat"/>
              <a:sym typeface="Montserrat"/>
            </a:endParaRPr>
          </a:p>
          <a:p>
            <a:pPr indent="0" lvl="0" marL="0" rtl="0" algn="ctr">
              <a:spcBef>
                <a:spcPts val="0"/>
              </a:spcBef>
              <a:spcAft>
                <a:spcPts val="0"/>
              </a:spcAft>
              <a:buNone/>
            </a:pPr>
            <a:r>
              <a:rPr b="1" lang="en">
                <a:solidFill>
                  <a:schemeClr val="dk1"/>
                </a:solidFill>
                <a:latin typeface="Montserrat"/>
                <a:ea typeface="Montserrat"/>
                <a:cs typeface="Montserrat"/>
                <a:sym typeface="Montserrat"/>
              </a:rPr>
              <a:t>Think: religion, ethnicity, race, family, etc</a:t>
            </a:r>
            <a:endParaRPr b="1">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a:solidFill>
                <a:schemeClr val="dk1"/>
              </a:solidFill>
              <a:latin typeface="Montserrat"/>
              <a:ea typeface="Montserrat"/>
              <a:cs typeface="Montserrat"/>
              <a:sym typeface="Montserrat"/>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sp>
        <p:nvSpPr>
          <p:cNvPr id="399" name="Google Shape;399;p63"/>
          <p:cNvSpPr txBox="1"/>
          <p:nvPr>
            <p:ph type="title"/>
          </p:nvPr>
        </p:nvSpPr>
        <p:spPr>
          <a:xfrm>
            <a:off x="709625" y="424515"/>
            <a:ext cx="3429000" cy="137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Network:</a:t>
            </a:r>
            <a:endParaRPr/>
          </a:p>
          <a:p>
            <a:pPr indent="0" lvl="0" marL="0" rtl="0" algn="l">
              <a:spcBef>
                <a:spcPts val="0"/>
              </a:spcBef>
              <a:spcAft>
                <a:spcPts val="0"/>
              </a:spcAft>
              <a:buNone/>
            </a:pPr>
            <a:r>
              <a:rPr lang="en"/>
              <a:t>Religion</a:t>
            </a:r>
            <a:endParaRPr/>
          </a:p>
        </p:txBody>
      </p:sp>
      <p:pic>
        <p:nvPicPr>
          <p:cNvPr id="400" name="Google Shape;400;p63" title="IMG_2218.jpg"/>
          <p:cNvPicPr preferRelativeResize="0"/>
          <p:nvPr/>
        </p:nvPicPr>
        <p:blipFill>
          <a:blip r:embed="rId3">
            <a:alphaModFix/>
          </a:blip>
          <a:stretch>
            <a:fillRect/>
          </a:stretch>
        </p:blipFill>
        <p:spPr>
          <a:xfrm>
            <a:off x="4222125" y="323579"/>
            <a:ext cx="1893675" cy="1371599"/>
          </a:xfrm>
          <a:prstGeom prst="rect">
            <a:avLst/>
          </a:prstGeom>
          <a:noFill/>
          <a:ln>
            <a:noFill/>
          </a:ln>
        </p:spPr>
      </p:pic>
      <p:pic>
        <p:nvPicPr>
          <p:cNvPr id="401" name="Google Shape;401;p63" title="IMG_2219.jpg"/>
          <p:cNvPicPr preferRelativeResize="0"/>
          <p:nvPr/>
        </p:nvPicPr>
        <p:blipFill rotWithShape="1">
          <a:blip r:embed="rId4">
            <a:alphaModFix/>
          </a:blip>
          <a:srcRect b="63263" l="13917" r="10973" t="1149"/>
          <a:stretch/>
        </p:blipFill>
        <p:spPr>
          <a:xfrm>
            <a:off x="6946025" y="323575"/>
            <a:ext cx="2045575" cy="1421548"/>
          </a:xfrm>
          <a:prstGeom prst="rect">
            <a:avLst/>
          </a:prstGeom>
          <a:noFill/>
          <a:ln>
            <a:noFill/>
          </a:ln>
        </p:spPr>
      </p:pic>
      <p:pic>
        <p:nvPicPr>
          <p:cNvPr id="402" name="Google Shape;402;p63" title="IMG_2220.jpg"/>
          <p:cNvPicPr preferRelativeResize="0"/>
          <p:nvPr/>
        </p:nvPicPr>
        <p:blipFill rotWithShape="1">
          <a:blip r:embed="rId5">
            <a:alphaModFix/>
          </a:blip>
          <a:srcRect b="30317" l="7175" r="10247" t="5107"/>
          <a:stretch/>
        </p:blipFill>
        <p:spPr>
          <a:xfrm>
            <a:off x="6391925" y="2078050"/>
            <a:ext cx="2448450" cy="1526999"/>
          </a:xfrm>
          <a:prstGeom prst="rect">
            <a:avLst/>
          </a:prstGeom>
          <a:noFill/>
          <a:ln>
            <a:noFill/>
          </a:ln>
        </p:spPr>
      </p:pic>
      <p:pic>
        <p:nvPicPr>
          <p:cNvPr id="403" name="Google Shape;403;p63" title="IMG_2221.jpg"/>
          <p:cNvPicPr preferRelativeResize="0"/>
          <p:nvPr/>
        </p:nvPicPr>
        <p:blipFill rotWithShape="1">
          <a:blip r:embed="rId6">
            <a:alphaModFix/>
          </a:blip>
          <a:srcRect b="4933" l="8922" r="8914" t="0"/>
          <a:stretch/>
        </p:blipFill>
        <p:spPr>
          <a:xfrm>
            <a:off x="3796700" y="2721000"/>
            <a:ext cx="2319100" cy="1641775"/>
          </a:xfrm>
          <a:prstGeom prst="rect">
            <a:avLst/>
          </a:prstGeom>
          <a:noFill/>
          <a:ln>
            <a:noFill/>
          </a:ln>
        </p:spPr>
      </p:pic>
      <p:pic>
        <p:nvPicPr>
          <p:cNvPr id="404" name="Google Shape;404;p63" title="IMG_2223.jpg"/>
          <p:cNvPicPr preferRelativeResize="0"/>
          <p:nvPr/>
        </p:nvPicPr>
        <p:blipFill>
          <a:blip r:embed="rId7">
            <a:alphaModFix/>
          </a:blip>
          <a:stretch>
            <a:fillRect/>
          </a:stretch>
        </p:blipFill>
        <p:spPr>
          <a:xfrm>
            <a:off x="290175" y="1695165"/>
            <a:ext cx="2950664" cy="304258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sp>
        <p:nvSpPr>
          <p:cNvPr id="409" name="Google Shape;409;p64"/>
          <p:cNvSpPr txBox="1"/>
          <p:nvPr>
            <p:ph type="title"/>
          </p:nvPr>
        </p:nvSpPr>
        <p:spPr>
          <a:xfrm>
            <a:off x="713250" y="445025"/>
            <a:ext cx="7717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User Research</a:t>
            </a:r>
            <a:endParaRPr/>
          </a:p>
        </p:txBody>
      </p:sp>
      <p:sp>
        <p:nvSpPr>
          <p:cNvPr id="410" name="Google Shape;410;p64"/>
          <p:cNvSpPr txBox="1"/>
          <p:nvPr>
            <p:ph idx="1" type="subTitle"/>
          </p:nvPr>
        </p:nvSpPr>
        <p:spPr>
          <a:xfrm>
            <a:off x="1322969" y="2416638"/>
            <a:ext cx="2796900" cy="572700"/>
          </a:xfrm>
          <a:prstGeom prst="rect">
            <a:avLst/>
          </a:prstGeom>
        </p:spPr>
        <p:txBody>
          <a:bodyPr anchorCtr="0" anchor="t" bIns="91425" lIns="91425" spcFirstLastPara="1" rIns="91425" wrap="square" tIns="91425">
            <a:noAutofit/>
          </a:bodyPr>
          <a:lstStyle/>
          <a:p>
            <a:pPr indent="0" lvl="0" marL="0" rtl="0" algn="ctr">
              <a:lnSpc>
                <a:spcPct val="40000"/>
              </a:lnSpc>
              <a:spcBef>
                <a:spcPts val="0"/>
              </a:spcBef>
              <a:spcAft>
                <a:spcPts val="0"/>
              </a:spcAft>
              <a:buNone/>
            </a:pPr>
            <a:r>
              <a:rPr lang="en"/>
              <a:t>34 GOOGLE FORM</a:t>
            </a:r>
            <a:endParaRPr/>
          </a:p>
          <a:p>
            <a:pPr indent="0" lvl="0" marL="0" rtl="0" algn="ctr">
              <a:lnSpc>
                <a:spcPct val="50000"/>
              </a:lnSpc>
              <a:spcBef>
                <a:spcPts val="1600"/>
              </a:spcBef>
              <a:spcAft>
                <a:spcPts val="1600"/>
              </a:spcAft>
              <a:buNone/>
            </a:pPr>
            <a:r>
              <a:rPr lang="en"/>
              <a:t>RESPONSES</a:t>
            </a:r>
            <a:endParaRPr/>
          </a:p>
        </p:txBody>
      </p:sp>
      <p:sp>
        <p:nvSpPr>
          <p:cNvPr id="411" name="Google Shape;411;p64"/>
          <p:cNvSpPr txBox="1"/>
          <p:nvPr>
            <p:ph idx="2" type="subTitle"/>
          </p:nvPr>
        </p:nvSpPr>
        <p:spPr>
          <a:xfrm>
            <a:off x="4966356" y="2416638"/>
            <a:ext cx="27969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10 + INTERVIEWS</a:t>
            </a:r>
            <a:endParaRPr/>
          </a:p>
        </p:txBody>
      </p:sp>
      <p:sp>
        <p:nvSpPr>
          <p:cNvPr id="412" name="Google Shape;412;p64"/>
          <p:cNvSpPr/>
          <p:nvPr/>
        </p:nvSpPr>
        <p:spPr>
          <a:xfrm>
            <a:off x="2336821" y="1443875"/>
            <a:ext cx="769200" cy="729000"/>
          </a:xfrm>
          <a:prstGeom prst="ellipse">
            <a:avLst/>
          </a:prstGeom>
          <a:solidFill>
            <a:srgbClr val="9E59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64"/>
          <p:cNvSpPr/>
          <p:nvPr/>
        </p:nvSpPr>
        <p:spPr>
          <a:xfrm>
            <a:off x="5867750" y="1443875"/>
            <a:ext cx="769200" cy="729000"/>
          </a:xfrm>
          <a:prstGeom prst="ellipse">
            <a:avLst/>
          </a:prstGeom>
          <a:solidFill>
            <a:srgbClr val="9E59AA"/>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3200">
                <a:solidFill>
                  <a:schemeClr val="lt1"/>
                </a:solidFill>
                <a:latin typeface="Montserrat Black"/>
                <a:ea typeface="Montserrat Black"/>
                <a:cs typeface="Montserrat Black"/>
                <a:sym typeface="Montserrat Black"/>
              </a:rPr>
              <a:t>2</a:t>
            </a:r>
            <a:endParaRPr sz="3200">
              <a:solidFill>
                <a:schemeClr val="lt1"/>
              </a:solidFill>
              <a:latin typeface="Montserrat Black"/>
              <a:ea typeface="Montserrat Black"/>
              <a:cs typeface="Montserrat Black"/>
              <a:sym typeface="Montserrat Black"/>
            </a:endParaRPr>
          </a:p>
        </p:txBody>
      </p:sp>
      <p:sp>
        <p:nvSpPr>
          <p:cNvPr id="414" name="Google Shape;414;p64"/>
          <p:cNvSpPr txBox="1"/>
          <p:nvPr>
            <p:ph idx="5" type="title"/>
          </p:nvPr>
        </p:nvSpPr>
        <p:spPr>
          <a:xfrm>
            <a:off x="2554929" y="1654625"/>
            <a:ext cx="333000" cy="307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1</a:t>
            </a:r>
            <a:endParaRPr/>
          </a:p>
        </p:txBody>
      </p:sp>
      <p:sp>
        <p:nvSpPr>
          <p:cNvPr id="415" name="Google Shape;415;p64"/>
          <p:cNvSpPr txBox="1"/>
          <p:nvPr/>
        </p:nvSpPr>
        <p:spPr>
          <a:xfrm>
            <a:off x="3018900" y="3838050"/>
            <a:ext cx="3000000" cy="611700"/>
          </a:xfrm>
          <a:prstGeom prst="rect">
            <a:avLst/>
          </a:prstGeom>
          <a:noFill/>
          <a:ln>
            <a:noFill/>
          </a:ln>
        </p:spPr>
        <p:txBody>
          <a:bodyPr anchorCtr="0" anchor="t" bIns="91425" lIns="91425" spcFirstLastPara="1" rIns="91425" wrap="square" tIns="91425">
            <a:spAutoFit/>
          </a:bodyPr>
          <a:lstStyle/>
          <a:p>
            <a:pPr indent="0" lvl="0" marL="0" rtl="0" algn="ctr">
              <a:lnSpc>
                <a:spcPct val="40000"/>
              </a:lnSpc>
              <a:spcBef>
                <a:spcPts val="0"/>
              </a:spcBef>
              <a:spcAft>
                <a:spcPts val="0"/>
              </a:spcAft>
              <a:buNone/>
            </a:pPr>
            <a:r>
              <a:rPr b="1" lang="en" sz="1800">
                <a:solidFill>
                  <a:schemeClr val="dk2"/>
                </a:solidFill>
                <a:latin typeface="Montserrat"/>
                <a:ea typeface="Montserrat"/>
                <a:cs typeface="Montserrat"/>
                <a:sym typeface="Montserrat"/>
              </a:rPr>
              <a:t>I COMPLETED THIS IN</a:t>
            </a:r>
            <a:endParaRPr b="1" sz="1800">
              <a:solidFill>
                <a:schemeClr val="dk2"/>
              </a:solidFill>
              <a:latin typeface="Montserrat"/>
              <a:ea typeface="Montserrat"/>
              <a:cs typeface="Montserrat"/>
              <a:sym typeface="Montserrat"/>
            </a:endParaRPr>
          </a:p>
          <a:p>
            <a:pPr indent="0" lvl="0" marL="0" rtl="0" algn="ctr">
              <a:lnSpc>
                <a:spcPct val="40000"/>
              </a:lnSpc>
              <a:spcBef>
                <a:spcPts val="1600"/>
              </a:spcBef>
              <a:spcAft>
                <a:spcPts val="1600"/>
              </a:spcAft>
              <a:buNone/>
            </a:pPr>
            <a:r>
              <a:rPr b="1" lang="en" sz="1800">
                <a:solidFill>
                  <a:schemeClr val="dk2"/>
                </a:solidFill>
                <a:latin typeface="Montserrat"/>
                <a:ea typeface="Montserrat"/>
                <a:cs typeface="Montserrat"/>
                <a:sym typeface="Montserrat"/>
              </a:rPr>
              <a:t>A  WEEK 😱</a:t>
            </a:r>
            <a:endParaRPr b="1" sz="1800">
              <a:solidFill>
                <a:schemeClr val="dk2"/>
              </a:solidFill>
              <a:latin typeface="Montserrat"/>
              <a:ea typeface="Montserrat"/>
              <a:cs typeface="Montserrat"/>
              <a:sym typeface="Montserrat"/>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p65"/>
          <p:cNvSpPr/>
          <p:nvPr/>
        </p:nvSpPr>
        <p:spPr>
          <a:xfrm flipH="1" rot="10800000">
            <a:off x="1867800" y="3609150"/>
            <a:ext cx="5372400" cy="16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1" name="Google Shape;421;p65"/>
          <p:cNvGrpSpPr/>
          <p:nvPr/>
        </p:nvGrpSpPr>
        <p:grpSpPr>
          <a:xfrm>
            <a:off x="2812672" y="3333900"/>
            <a:ext cx="567000" cy="567000"/>
            <a:chOff x="4723850" y="2687225"/>
            <a:chExt cx="567000" cy="567000"/>
          </a:xfrm>
        </p:grpSpPr>
        <p:sp>
          <p:nvSpPr>
            <p:cNvPr id="422" name="Google Shape;422;p65"/>
            <p:cNvSpPr/>
            <p:nvPr/>
          </p:nvSpPr>
          <p:spPr>
            <a:xfrm>
              <a:off x="4723850" y="2687225"/>
              <a:ext cx="567000" cy="56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65"/>
            <p:cNvSpPr txBox="1"/>
            <p:nvPr/>
          </p:nvSpPr>
          <p:spPr>
            <a:xfrm>
              <a:off x="4822248" y="2795664"/>
              <a:ext cx="351300" cy="350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400">
                  <a:solidFill>
                    <a:srgbClr val="FFFFFF"/>
                  </a:solidFill>
                  <a:latin typeface="Montserrat Black"/>
                  <a:ea typeface="Montserrat Black"/>
                  <a:cs typeface="Montserrat Black"/>
                  <a:sym typeface="Montserrat Black"/>
                </a:rPr>
                <a:t>2</a:t>
              </a:r>
              <a:endParaRPr sz="2400">
                <a:solidFill>
                  <a:srgbClr val="FFFFFF"/>
                </a:solidFill>
                <a:latin typeface="Montserrat Black"/>
                <a:ea typeface="Montserrat Black"/>
                <a:cs typeface="Montserrat Black"/>
                <a:sym typeface="Montserrat Black"/>
              </a:endParaRPr>
            </a:p>
          </p:txBody>
        </p:sp>
      </p:grpSp>
      <p:grpSp>
        <p:nvGrpSpPr>
          <p:cNvPr id="424" name="Google Shape;424;p65"/>
          <p:cNvGrpSpPr/>
          <p:nvPr/>
        </p:nvGrpSpPr>
        <p:grpSpPr>
          <a:xfrm>
            <a:off x="7240220" y="3333900"/>
            <a:ext cx="567000" cy="567000"/>
            <a:chOff x="7184775" y="1873275"/>
            <a:chExt cx="567000" cy="567000"/>
          </a:xfrm>
        </p:grpSpPr>
        <p:sp>
          <p:nvSpPr>
            <p:cNvPr id="425" name="Google Shape;425;p65"/>
            <p:cNvSpPr/>
            <p:nvPr/>
          </p:nvSpPr>
          <p:spPr>
            <a:xfrm>
              <a:off x="7184775" y="1873275"/>
              <a:ext cx="567000" cy="56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65"/>
            <p:cNvSpPr txBox="1"/>
            <p:nvPr/>
          </p:nvSpPr>
          <p:spPr>
            <a:xfrm>
              <a:off x="7287857" y="1981564"/>
              <a:ext cx="351300" cy="35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Montserrat Black"/>
                  <a:ea typeface="Montserrat Black"/>
                  <a:cs typeface="Montserrat Black"/>
                  <a:sym typeface="Montserrat Black"/>
                </a:rPr>
                <a:t>5</a:t>
              </a:r>
              <a:endParaRPr sz="2400">
                <a:solidFill>
                  <a:srgbClr val="FFFFFF"/>
                </a:solidFill>
                <a:latin typeface="Montserrat Black"/>
                <a:ea typeface="Montserrat Black"/>
                <a:cs typeface="Montserrat Black"/>
                <a:sym typeface="Montserrat Black"/>
              </a:endParaRPr>
            </a:p>
          </p:txBody>
        </p:sp>
      </p:grpSp>
      <p:sp>
        <p:nvSpPr>
          <p:cNvPr id="427" name="Google Shape;427;p65"/>
          <p:cNvSpPr txBox="1"/>
          <p:nvPr>
            <p:ph type="title"/>
          </p:nvPr>
        </p:nvSpPr>
        <p:spPr>
          <a:xfrm>
            <a:off x="713225" y="539500"/>
            <a:ext cx="7473900" cy="432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Google Responses</a:t>
            </a:r>
            <a:endParaRPr/>
          </a:p>
        </p:txBody>
      </p:sp>
      <p:grpSp>
        <p:nvGrpSpPr>
          <p:cNvPr id="428" name="Google Shape;428;p65"/>
          <p:cNvGrpSpPr/>
          <p:nvPr/>
        </p:nvGrpSpPr>
        <p:grpSpPr>
          <a:xfrm>
            <a:off x="1336823" y="3333900"/>
            <a:ext cx="567000" cy="567000"/>
            <a:chOff x="3926050" y="1873275"/>
            <a:chExt cx="567000" cy="567000"/>
          </a:xfrm>
        </p:grpSpPr>
        <p:sp>
          <p:nvSpPr>
            <p:cNvPr id="429" name="Google Shape;429;p65"/>
            <p:cNvSpPr/>
            <p:nvPr/>
          </p:nvSpPr>
          <p:spPr>
            <a:xfrm>
              <a:off x="3926050" y="1873275"/>
              <a:ext cx="567000" cy="56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65"/>
            <p:cNvSpPr txBox="1"/>
            <p:nvPr/>
          </p:nvSpPr>
          <p:spPr>
            <a:xfrm>
              <a:off x="4034348" y="1981564"/>
              <a:ext cx="351300" cy="35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Montserrat Black"/>
                  <a:ea typeface="Montserrat Black"/>
                  <a:cs typeface="Montserrat Black"/>
                  <a:sym typeface="Montserrat Black"/>
                </a:rPr>
                <a:t>1</a:t>
              </a:r>
              <a:endParaRPr sz="2400">
                <a:solidFill>
                  <a:srgbClr val="FFFFFF"/>
                </a:solidFill>
                <a:latin typeface="Montserrat Black"/>
                <a:ea typeface="Montserrat Black"/>
                <a:cs typeface="Montserrat Black"/>
                <a:sym typeface="Montserrat Black"/>
              </a:endParaRPr>
            </a:p>
          </p:txBody>
        </p:sp>
      </p:grpSp>
      <p:grpSp>
        <p:nvGrpSpPr>
          <p:cNvPr id="431" name="Google Shape;431;p65"/>
          <p:cNvGrpSpPr/>
          <p:nvPr/>
        </p:nvGrpSpPr>
        <p:grpSpPr>
          <a:xfrm>
            <a:off x="4288521" y="3333900"/>
            <a:ext cx="567000" cy="567000"/>
            <a:chOff x="5540700" y="1873275"/>
            <a:chExt cx="567000" cy="567000"/>
          </a:xfrm>
        </p:grpSpPr>
        <p:sp>
          <p:nvSpPr>
            <p:cNvPr id="432" name="Google Shape;432;p65"/>
            <p:cNvSpPr/>
            <p:nvPr/>
          </p:nvSpPr>
          <p:spPr>
            <a:xfrm>
              <a:off x="5540700" y="1873275"/>
              <a:ext cx="567000" cy="56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65"/>
            <p:cNvSpPr txBox="1"/>
            <p:nvPr/>
          </p:nvSpPr>
          <p:spPr>
            <a:xfrm>
              <a:off x="5648541" y="1981564"/>
              <a:ext cx="351300" cy="35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Montserrat Black"/>
                  <a:ea typeface="Montserrat Black"/>
                  <a:cs typeface="Montserrat Black"/>
                  <a:sym typeface="Montserrat Black"/>
                </a:rPr>
                <a:t>3</a:t>
              </a:r>
              <a:endParaRPr sz="2400">
                <a:solidFill>
                  <a:srgbClr val="FFFFFF"/>
                </a:solidFill>
                <a:latin typeface="Montserrat Black"/>
                <a:ea typeface="Montserrat Black"/>
                <a:cs typeface="Montserrat Black"/>
                <a:sym typeface="Montserrat Black"/>
              </a:endParaRPr>
            </a:p>
          </p:txBody>
        </p:sp>
      </p:grpSp>
      <p:grpSp>
        <p:nvGrpSpPr>
          <p:cNvPr id="434" name="Google Shape;434;p65"/>
          <p:cNvGrpSpPr/>
          <p:nvPr/>
        </p:nvGrpSpPr>
        <p:grpSpPr>
          <a:xfrm>
            <a:off x="5764370" y="3333900"/>
            <a:ext cx="567000" cy="567000"/>
            <a:chOff x="6342600" y="2687225"/>
            <a:chExt cx="567000" cy="567000"/>
          </a:xfrm>
        </p:grpSpPr>
        <p:sp>
          <p:nvSpPr>
            <p:cNvPr id="435" name="Google Shape;435;p65"/>
            <p:cNvSpPr/>
            <p:nvPr/>
          </p:nvSpPr>
          <p:spPr>
            <a:xfrm>
              <a:off x="6342600" y="2687225"/>
              <a:ext cx="567000" cy="56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65"/>
            <p:cNvSpPr txBox="1"/>
            <p:nvPr/>
          </p:nvSpPr>
          <p:spPr>
            <a:xfrm>
              <a:off x="6426640" y="2795664"/>
              <a:ext cx="351300" cy="35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Montserrat Black"/>
                  <a:ea typeface="Montserrat Black"/>
                  <a:cs typeface="Montserrat Black"/>
                  <a:sym typeface="Montserrat Black"/>
                </a:rPr>
                <a:t>4</a:t>
              </a:r>
              <a:endParaRPr sz="2400">
                <a:solidFill>
                  <a:srgbClr val="FFFFFF"/>
                </a:solidFill>
                <a:latin typeface="Montserrat Black"/>
                <a:ea typeface="Montserrat Black"/>
                <a:cs typeface="Montserrat Black"/>
                <a:sym typeface="Montserrat Black"/>
              </a:endParaRPr>
            </a:p>
          </p:txBody>
        </p:sp>
      </p:grpSp>
      <p:sp>
        <p:nvSpPr>
          <p:cNvPr id="437" name="Google Shape;437;p65"/>
          <p:cNvSpPr txBox="1"/>
          <p:nvPr/>
        </p:nvSpPr>
        <p:spPr>
          <a:xfrm>
            <a:off x="901523" y="1902856"/>
            <a:ext cx="1437600" cy="314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800">
              <a:solidFill>
                <a:schemeClr val="dk2"/>
              </a:solidFill>
              <a:latin typeface="Montserrat"/>
              <a:ea typeface="Montserrat"/>
              <a:cs typeface="Montserrat"/>
              <a:sym typeface="Montserrat"/>
            </a:endParaRPr>
          </a:p>
        </p:txBody>
      </p:sp>
      <p:sp>
        <p:nvSpPr>
          <p:cNvPr id="438" name="Google Shape;438;p65"/>
          <p:cNvSpPr txBox="1"/>
          <p:nvPr/>
        </p:nvSpPr>
        <p:spPr>
          <a:xfrm>
            <a:off x="2377364" y="2247590"/>
            <a:ext cx="1437600" cy="844800"/>
          </a:xfrm>
          <a:prstGeom prst="rect">
            <a:avLst/>
          </a:prstGeom>
          <a:noFill/>
          <a:ln>
            <a:noFill/>
          </a:ln>
        </p:spPr>
        <p:txBody>
          <a:bodyPr anchorCtr="0" anchor="t" bIns="91425" lIns="91425" spcFirstLastPara="1" rIns="91425" wrap="square" tIns="91425">
            <a:noAutofit/>
          </a:bodyPr>
          <a:lstStyle/>
          <a:p>
            <a:pPr indent="0" lvl="0" marL="0" rtl="0" algn="l">
              <a:lnSpc>
                <a:spcPct val="119958"/>
              </a:lnSpc>
              <a:spcBef>
                <a:spcPts val="0"/>
              </a:spcBef>
              <a:spcAft>
                <a:spcPts val="0"/>
              </a:spcAft>
              <a:buClr>
                <a:schemeClr val="dk1"/>
              </a:buClr>
              <a:buFont typeface="Arial"/>
              <a:buNone/>
            </a:pPr>
            <a:r>
              <a:rPr lang="en" sz="1050">
                <a:solidFill>
                  <a:srgbClr val="202124"/>
                </a:solidFill>
                <a:latin typeface="Roboto"/>
                <a:ea typeface="Roboto"/>
                <a:cs typeface="Roboto"/>
                <a:sym typeface="Roboto"/>
              </a:rPr>
              <a:t>“Forgetting what I’ve memorized. Revision is everything! “</a:t>
            </a:r>
            <a:endParaRPr sz="700">
              <a:solidFill>
                <a:schemeClr val="dk1"/>
              </a:solidFill>
            </a:endParaRPr>
          </a:p>
          <a:p>
            <a:pPr indent="0" lvl="0" marL="0" rtl="0" algn="ctr">
              <a:lnSpc>
                <a:spcPct val="115000"/>
              </a:lnSpc>
              <a:spcBef>
                <a:spcPts val="0"/>
              </a:spcBef>
              <a:spcAft>
                <a:spcPts val="0"/>
              </a:spcAft>
              <a:buNone/>
            </a:pPr>
            <a:r>
              <a:t/>
            </a:r>
            <a:endParaRPr>
              <a:solidFill>
                <a:schemeClr val="dk1"/>
              </a:solidFill>
              <a:latin typeface="Montserrat"/>
              <a:ea typeface="Montserrat"/>
              <a:cs typeface="Montserrat"/>
              <a:sym typeface="Montserrat"/>
            </a:endParaRPr>
          </a:p>
        </p:txBody>
      </p:sp>
      <p:sp>
        <p:nvSpPr>
          <p:cNvPr id="439" name="Google Shape;439;p65"/>
          <p:cNvSpPr txBox="1"/>
          <p:nvPr/>
        </p:nvSpPr>
        <p:spPr>
          <a:xfrm>
            <a:off x="2377364" y="1902856"/>
            <a:ext cx="1437600" cy="314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800">
              <a:solidFill>
                <a:schemeClr val="dk2"/>
              </a:solidFill>
              <a:latin typeface="Montserrat"/>
              <a:ea typeface="Montserrat"/>
              <a:cs typeface="Montserrat"/>
              <a:sym typeface="Montserrat"/>
            </a:endParaRPr>
          </a:p>
        </p:txBody>
      </p:sp>
      <p:sp>
        <p:nvSpPr>
          <p:cNvPr id="440" name="Google Shape;440;p65"/>
          <p:cNvSpPr txBox="1"/>
          <p:nvPr/>
        </p:nvSpPr>
        <p:spPr>
          <a:xfrm>
            <a:off x="3853200" y="2247600"/>
            <a:ext cx="1579200" cy="844800"/>
          </a:xfrm>
          <a:prstGeom prst="rect">
            <a:avLst/>
          </a:prstGeom>
          <a:noFill/>
          <a:ln>
            <a:noFill/>
          </a:ln>
        </p:spPr>
        <p:txBody>
          <a:bodyPr anchorCtr="0" anchor="t" bIns="91425" lIns="91425" spcFirstLastPara="1" rIns="91425" wrap="square" tIns="91425">
            <a:noAutofit/>
          </a:bodyPr>
          <a:lstStyle/>
          <a:p>
            <a:pPr indent="0" lvl="0" marL="0" rtl="0" algn="l">
              <a:lnSpc>
                <a:spcPct val="119958"/>
              </a:lnSpc>
              <a:spcBef>
                <a:spcPts val="0"/>
              </a:spcBef>
              <a:spcAft>
                <a:spcPts val="0"/>
              </a:spcAft>
              <a:buClr>
                <a:schemeClr val="dk1"/>
              </a:buClr>
              <a:buFont typeface="Arial"/>
              <a:buNone/>
            </a:pPr>
            <a:r>
              <a:rPr lang="en" sz="1050">
                <a:solidFill>
                  <a:srgbClr val="202124"/>
                </a:solidFill>
                <a:latin typeface="Roboto"/>
                <a:ea typeface="Roboto"/>
                <a:cs typeface="Roboto"/>
                <a:sym typeface="Roboto"/>
              </a:rPr>
              <a:t>“the psychological block of thinking I can’t do it, or demotivating energy “</a:t>
            </a:r>
            <a:endParaRPr sz="700">
              <a:solidFill>
                <a:schemeClr val="dk1"/>
              </a:solidFill>
            </a:endParaRPr>
          </a:p>
          <a:p>
            <a:pPr indent="0" lvl="0" marL="0" rtl="0" algn="ctr">
              <a:lnSpc>
                <a:spcPct val="115000"/>
              </a:lnSpc>
              <a:spcBef>
                <a:spcPts val="0"/>
              </a:spcBef>
              <a:spcAft>
                <a:spcPts val="0"/>
              </a:spcAft>
              <a:buNone/>
            </a:pPr>
            <a:r>
              <a:t/>
            </a:r>
            <a:endParaRPr>
              <a:solidFill>
                <a:schemeClr val="dk1"/>
              </a:solidFill>
              <a:latin typeface="Montserrat"/>
              <a:ea typeface="Montserrat"/>
              <a:cs typeface="Montserrat"/>
              <a:sym typeface="Montserrat"/>
            </a:endParaRPr>
          </a:p>
        </p:txBody>
      </p:sp>
      <p:sp>
        <p:nvSpPr>
          <p:cNvPr id="441" name="Google Shape;441;p65"/>
          <p:cNvSpPr txBox="1"/>
          <p:nvPr/>
        </p:nvSpPr>
        <p:spPr>
          <a:xfrm>
            <a:off x="3853205" y="1902856"/>
            <a:ext cx="1437600" cy="314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800">
              <a:solidFill>
                <a:schemeClr val="dk2"/>
              </a:solidFill>
              <a:latin typeface="Montserrat"/>
              <a:ea typeface="Montserrat"/>
              <a:cs typeface="Montserrat"/>
              <a:sym typeface="Montserrat"/>
            </a:endParaRPr>
          </a:p>
        </p:txBody>
      </p:sp>
      <p:sp>
        <p:nvSpPr>
          <p:cNvPr id="442" name="Google Shape;442;p65"/>
          <p:cNvSpPr txBox="1"/>
          <p:nvPr/>
        </p:nvSpPr>
        <p:spPr>
          <a:xfrm>
            <a:off x="5329050" y="2247600"/>
            <a:ext cx="1579200" cy="844800"/>
          </a:xfrm>
          <a:prstGeom prst="rect">
            <a:avLst/>
          </a:prstGeom>
          <a:noFill/>
          <a:ln>
            <a:noFill/>
          </a:ln>
        </p:spPr>
        <p:txBody>
          <a:bodyPr anchorCtr="0" anchor="t" bIns="91425" lIns="91425" spcFirstLastPara="1" rIns="91425" wrap="square" tIns="91425">
            <a:noAutofit/>
          </a:bodyPr>
          <a:lstStyle/>
          <a:p>
            <a:pPr indent="0" lvl="0" marL="0" rtl="0" algn="l">
              <a:lnSpc>
                <a:spcPct val="119958"/>
              </a:lnSpc>
              <a:spcBef>
                <a:spcPts val="0"/>
              </a:spcBef>
              <a:spcAft>
                <a:spcPts val="0"/>
              </a:spcAft>
              <a:buClr>
                <a:schemeClr val="dk1"/>
              </a:buClr>
              <a:buFont typeface="Arial"/>
              <a:buNone/>
            </a:pPr>
            <a:r>
              <a:rPr lang="en" sz="1050">
                <a:solidFill>
                  <a:srgbClr val="202124"/>
                </a:solidFill>
                <a:latin typeface="Roboto"/>
                <a:ea typeface="Roboto"/>
                <a:cs typeface="Roboto"/>
                <a:sym typeface="Roboto"/>
              </a:rPr>
              <a:t>“Procrastination! I think most people struggle with this a lot!</a:t>
            </a:r>
            <a:endParaRPr>
              <a:solidFill>
                <a:schemeClr val="dk1"/>
              </a:solidFill>
              <a:latin typeface="Montserrat"/>
              <a:ea typeface="Montserrat"/>
              <a:cs typeface="Montserrat"/>
              <a:sym typeface="Montserrat"/>
            </a:endParaRPr>
          </a:p>
        </p:txBody>
      </p:sp>
      <p:sp>
        <p:nvSpPr>
          <p:cNvPr id="443" name="Google Shape;443;p65"/>
          <p:cNvSpPr txBox="1"/>
          <p:nvPr/>
        </p:nvSpPr>
        <p:spPr>
          <a:xfrm>
            <a:off x="5329045" y="1902856"/>
            <a:ext cx="1437600" cy="314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800">
              <a:solidFill>
                <a:schemeClr val="dk2"/>
              </a:solidFill>
              <a:latin typeface="Montserrat"/>
              <a:ea typeface="Montserrat"/>
              <a:cs typeface="Montserrat"/>
              <a:sym typeface="Montserrat"/>
            </a:endParaRPr>
          </a:p>
        </p:txBody>
      </p:sp>
      <p:sp>
        <p:nvSpPr>
          <p:cNvPr id="444" name="Google Shape;444;p65"/>
          <p:cNvSpPr txBox="1"/>
          <p:nvPr/>
        </p:nvSpPr>
        <p:spPr>
          <a:xfrm>
            <a:off x="6804886" y="2247590"/>
            <a:ext cx="1437600" cy="844800"/>
          </a:xfrm>
          <a:prstGeom prst="rect">
            <a:avLst/>
          </a:prstGeom>
          <a:noFill/>
          <a:ln>
            <a:noFill/>
          </a:ln>
        </p:spPr>
        <p:txBody>
          <a:bodyPr anchorCtr="0" anchor="t" bIns="91425" lIns="91425" spcFirstLastPara="1" rIns="91425" wrap="square" tIns="91425">
            <a:noAutofit/>
          </a:bodyPr>
          <a:lstStyle/>
          <a:p>
            <a:pPr indent="0" lvl="0" marL="0" rtl="0" algn="l">
              <a:lnSpc>
                <a:spcPct val="119958"/>
              </a:lnSpc>
              <a:spcBef>
                <a:spcPts val="0"/>
              </a:spcBef>
              <a:spcAft>
                <a:spcPts val="0"/>
              </a:spcAft>
              <a:buClr>
                <a:schemeClr val="dk1"/>
              </a:buClr>
              <a:buFont typeface="Arial"/>
              <a:buNone/>
            </a:pPr>
            <a:r>
              <a:rPr lang="en" sz="1050">
                <a:solidFill>
                  <a:srgbClr val="202124"/>
                </a:solidFill>
                <a:latin typeface="Roboto"/>
                <a:ea typeface="Roboto"/>
                <a:cs typeface="Roboto"/>
                <a:sym typeface="Roboto"/>
              </a:rPr>
              <a:t>“Finding a consistent time to memorize”</a:t>
            </a:r>
            <a:endParaRPr sz="700">
              <a:solidFill>
                <a:schemeClr val="dk1"/>
              </a:solidFill>
            </a:endParaRPr>
          </a:p>
          <a:p>
            <a:pPr indent="0" lvl="0" marL="0" rtl="0" algn="ctr">
              <a:lnSpc>
                <a:spcPct val="115000"/>
              </a:lnSpc>
              <a:spcBef>
                <a:spcPts val="0"/>
              </a:spcBef>
              <a:spcAft>
                <a:spcPts val="0"/>
              </a:spcAft>
              <a:buNone/>
            </a:pPr>
            <a:r>
              <a:t/>
            </a:r>
            <a:endParaRPr>
              <a:solidFill>
                <a:schemeClr val="dk1"/>
              </a:solidFill>
              <a:latin typeface="Montserrat"/>
              <a:ea typeface="Montserrat"/>
              <a:cs typeface="Montserrat"/>
              <a:sym typeface="Montserrat"/>
            </a:endParaRPr>
          </a:p>
        </p:txBody>
      </p:sp>
      <p:sp>
        <p:nvSpPr>
          <p:cNvPr id="445" name="Google Shape;445;p65"/>
          <p:cNvSpPr txBox="1"/>
          <p:nvPr/>
        </p:nvSpPr>
        <p:spPr>
          <a:xfrm>
            <a:off x="6804886" y="1902856"/>
            <a:ext cx="1437600" cy="314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800">
              <a:solidFill>
                <a:schemeClr val="dk2"/>
              </a:solidFill>
              <a:latin typeface="Montserrat"/>
              <a:ea typeface="Montserrat"/>
              <a:cs typeface="Montserrat"/>
              <a:sym typeface="Montserrat"/>
            </a:endParaRPr>
          </a:p>
        </p:txBody>
      </p:sp>
      <p:sp>
        <p:nvSpPr>
          <p:cNvPr id="446" name="Google Shape;446;p65"/>
          <p:cNvSpPr txBox="1"/>
          <p:nvPr/>
        </p:nvSpPr>
        <p:spPr>
          <a:xfrm>
            <a:off x="901548" y="1796815"/>
            <a:ext cx="1437600" cy="844800"/>
          </a:xfrm>
          <a:prstGeom prst="rect">
            <a:avLst/>
          </a:prstGeom>
          <a:noFill/>
          <a:ln>
            <a:noFill/>
          </a:ln>
        </p:spPr>
        <p:txBody>
          <a:bodyPr anchorCtr="0" anchor="t" bIns="91425" lIns="91425" spcFirstLastPara="1" rIns="91425" wrap="square" tIns="91425">
            <a:noAutofit/>
          </a:bodyPr>
          <a:lstStyle/>
          <a:p>
            <a:pPr indent="0" lvl="0" marL="0" rtl="0" algn="l">
              <a:lnSpc>
                <a:spcPct val="119958"/>
              </a:lnSpc>
              <a:spcBef>
                <a:spcPts val="0"/>
              </a:spcBef>
              <a:spcAft>
                <a:spcPts val="0"/>
              </a:spcAft>
              <a:buClr>
                <a:schemeClr val="dk1"/>
              </a:buClr>
              <a:buFont typeface="Arial"/>
              <a:buNone/>
            </a:pPr>
            <a:r>
              <a:rPr lang="en" sz="1050">
                <a:solidFill>
                  <a:srgbClr val="202124"/>
                </a:solidFill>
                <a:latin typeface="Roboto"/>
                <a:ea typeface="Roboto"/>
                <a:cs typeface="Roboto"/>
                <a:sym typeface="Roboto"/>
              </a:rPr>
              <a:t>“It’s sometimes easy to pick up the book and read a just one day but continuing that the whole week is where it gets tricky”</a:t>
            </a:r>
            <a:endParaRPr sz="700">
              <a:solidFill>
                <a:schemeClr val="dk1"/>
              </a:solidFill>
            </a:endParaRPr>
          </a:p>
          <a:p>
            <a:pPr indent="0" lvl="0" marL="0" rtl="0" algn="ctr">
              <a:lnSpc>
                <a:spcPct val="115000"/>
              </a:lnSpc>
              <a:spcBef>
                <a:spcPts val="0"/>
              </a:spcBef>
              <a:spcAft>
                <a:spcPts val="0"/>
              </a:spcAft>
              <a:buNone/>
            </a:pPr>
            <a:r>
              <a:t/>
            </a:r>
            <a:endParaRPr>
              <a:solidFill>
                <a:schemeClr val="dk1"/>
              </a:solidFill>
              <a:latin typeface="Montserrat"/>
              <a:ea typeface="Montserrat"/>
              <a:cs typeface="Montserrat"/>
              <a:sym typeface="Montserrat"/>
            </a:endParaRPr>
          </a:p>
        </p:txBody>
      </p:sp>
      <p:sp>
        <p:nvSpPr>
          <p:cNvPr id="447" name="Google Shape;447;p65"/>
          <p:cNvSpPr txBox="1"/>
          <p:nvPr/>
        </p:nvSpPr>
        <p:spPr>
          <a:xfrm>
            <a:off x="2950175" y="4579275"/>
            <a:ext cx="30000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t/>
            </a:r>
            <a:endParaRPr>
              <a:solidFill>
                <a:schemeClr val="dk1"/>
              </a:solidFill>
              <a:latin typeface="Montserrat"/>
              <a:ea typeface="Montserrat"/>
              <a:cs typeface="Montserrat"/>
              <a:sym typeface="Montserrat"/>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 name="Shape 451"/>
        <p:cNvGrpSpPr/>
        <p:nvPr/>
      </p:nvGrpSpPr>
      <p:grpSpPr>
        <a:xfrm>
          <a:off x="0" y="0"/>
          <a:ext cx="0" cy="0"/>
          <a:chOff x="0" y="0"/>
          <a:chExt cx="0" cy="0"/>
        </a:xfrm>
      </p:grpSpPr>
      <p:sp>
        <p:nvSpPr>
          <p:cNvPr id="452" name="Google Shape;452;p66"/>
          <p:cNvSpPr txBox="1"/>
          <p:nvPr>
            <p:ph type="title"/>
          </p:nvPr>
        </p:nvSpPr>
        <p:spPr>
          <a:xfrm>
            <a:off x="713250" y="448056"/>
            <a:ext cx="7717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Competitors</a:t>
            </a:r>
            <a:endParaRPr/>
          </a:p>
        </p:txBody>
      </p:sp>
      <p:sp>
        <p:nvSpPr>
          <p:cNvPr id="453" name="Google Shape;453;p66"/>
          <p:cNvSpPr txBox="1"/>
          <p:nvPr/>
        </p:nvSpPr>
        <p:spPr>
          <a:xfrm>
            <a:off x="952566" y="1540782"/>
            <a:ext cx="1629000" cy="355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dk2"/>
                </a:solidFill>
                <a:latin typeface="Montserrat"/>
                <a:ea typeface="Montserrat"/>
                <a:cs typeface="Montserrat"/>
                <a:sym typeface="Montserrat"/>
              </a:rPr>
              <a:t>Tarteel</a:t>
            </a:r>
            <a:endParaRPr b="1" sz="1800">
              <a:solidFill>
                <a:schemeClr val="dk2"/>
              </a:solidFill>
              <a:latin typeface="Montserrat"/>
              <a:ea typeface="Montserrat"/>
              <a:cs typeface="Montserrat"/>
              <a:sym typeface="Montserrat"/>
            </a:endParaRPr>
          </a:p>
        </p:txBody>
      </p:sp>
      <p:sp>
        <p:nvSpPr>
          <p:cNvPr id="454" name="Google Shape;454;p66"/>
          <p:cNvSpPr txBox="1"/>
          <p:nvPr/>
        </p:nvSpPr>
        <p:spPr>
          <a:xfrm>
            <a:off x="6562423" y="1907300"/>
            <a:ext cx="1979400" cy="957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rPr lang="en" sz="1100">
                <a:solidFill>
                  <a:schemeClr val="dk1"/>
                </a:solidFill>
              </a:rPr>
              <a:t>Features: Gamified memorization, leaderboards</a:t>
            </a:r>
            <a:endParaRPr>
              <a:solidFill>
                <a:srgbClr val="212121"/>
              </a:solidFill>
              <a:latin typeface="Montserrat"/>
              <a:ea typeface="Montserrat"/>
              <a:cs typeface="Montserrat"/>
              <a:sym typeface="Montserrat"/>
            </a:endParaRPr>
          </a:p>
        </p:txBody>
      </p:sp>
      <p:cxnSp>
        <p:nvCxnSpPr>
          <p:cNvPr id="455" name="Google Shape;455;p66"/>
          <p:cNvCxnSpPr>
            <a:stCxn id="456" idx="3"/>
          </p:cNvCxnSpPr>
          <p:nvPr/>
        </p:nvCxnSpPr>
        <p:spPr>
          <a:xfrm>
            <a:off x="2581566" y="3204619"/>
            <a:ext cx="1202400" cy="0"/>
          </a:xfrm>
          <a:prstGeom prst="straightConnector1">
            <a:avLst/>
          </a:prstGeom>
          <a:noFill/>
          <a:ln cap="flat" cmpd="sng" w="9525">
            <a:solidFill>
              <a:srgbClr val="595959"/>
            </a:solidFill>
            <a:prstDash val="solid"/>
            <a:round/>
            <a:headEnd len="med" w="med" type="none"/>
            <a:tailEnd len="med" w="med" type="none"/>
          </a:ln>
        </p:spPr>
      </p:cxnSp>
      <p:cxnSp>
        <p:nvCxnSpPr>
          <p:cNvPr id="457" name="Google Shape;457;p66"/>
          <p:cNvCxnSpPr>
            <a:stCxn id="453" idx="3"/>
          </p:cNvCxnSpPr>
          <p:nvPr/>
        </p:nvCxnSpPr>
        <p:spPr>
          <a:xfrm>
            <a:off x="2581566" y="1718682"/>
            <a:ext cx="1407000" cy="0"/>
          </a:xfrm>
          <a:prstGeom prst="straightConnector1">
            <a:avLst/>
          </a:prstGeom>
          <a:noFill/>
          <a:ln cap="flat" cmpd="sng" w="9525">
            <a:solidFill>
              <a:srgbClr val="595959"/>
            </a:solidFill>
            <a:prstDash val="solid"/>
            <a:round/>
            <a:headEnd len="med" w="med" type="none"/>
            <a:tailEnd len="med" w="med" type="none"/>
          </a:ln>
        </p:spPr>
      </p:cxnSp>
      <p:cxnSp>
        <p:nvCxnSpPr>
          <p:cNvPr id="458" name="Google Shape;458;p66"/>
          <p:cNvCxnSpPr>
            <a:endCxn id="459" idx="1"/>
          </p:cNvCxnSpPr>
          <p:nvPr/>
        </p:nvCxnSpPr>
        <p:spPr>
          <a:xfrm>
            <a:off x="5194734" y="1718682"/>
            <a:ext cx="1367700" cy="0"/>
          </a:xfrm>
          <a:prstGeom prst="straightConnector1">
            <a:avLst/>
          </a:prstGeom>
          <a:noFill/>
          <a:ln cap="flat" cmpd="sng" w="9525">
            <a:solidFill>
              <a:srgbClr val="595959"/>
            </a:solidFill>
            <a:prstDash val="solid"/>
            <a:round/>
            <a:headEnd len="med" w="med" type="none"/>
            <a:tailEnd len="med" w="med" type="none"/>
          </a:ln>
        </p:spPr>
      </p:cxnSp>
      <p:sp>
        <p:nvSpPr>
          <p:cNvPr id="459" name="Google Shape;459;p66"/>
          <p:cNvSpPr txBox="1"/>
          <p:nvPr/>
        </p:nvSpPr>
        <p:spPr>
          <a:xfrm>
            <a:off x="6562434" y="1540782"/>
            <a:ext cx="1629000" cy="355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dk2"/>
                </a:solidFill>
                <a:latin typeface="Montserrat"/>
                <a:ea typeface="Montserrat"/>
                <a:cs typeface="Montserrat"/>
                <a:sym typeface="Montserrat"/>
              </a:rPr>
              <a:t>Qur’an Companion</a:t>
            </a:r>
            <a:endParaRPr b="1" sz="1800">
              <a:solidFill>
                <a:schemeClr val="dk2"/>
              </a:solidFill>
              <a:latin typeface="Montserrat"/>
              <a:ea typeface="Montserrat"/>
              <a:cs typeface="Montserrat"/>
              <a:sym typeface="Montserrat"/>
            </a:endParaRPr>
          </a:p>
        </p:txBody>
      </p:sp>
      <p:sp>
        <p:nvSpPr>
          <p:cNvPr id="456" name="Google Shape;456;p66"/>
          <p:cNvSpPr txBox="1"/>
          <p:nvPr/>
        </p:nvSpPr>
        <p:spPr>
          <a:xfrm>
            <a:off x="952566" y="3026719"/>
            <a:ext cx="1629000" cy="355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dk2"/>
                </a:solidFill>
                <a:latin typeface="Montserrat"/>
                <a:ea typeface="Montserrat"/>
                <a:cs typeface="Montserrat"/>
                <a:sym typeface="Montserrat"/>
              </a:rPr>
              <a:t>Quran.com</a:t>
            </a:r>
            <a:endParaRPr b="1" sz="1800">
              <a:solidFill>
                <a:schemeClr val="dk2"/>
              </a:solidFill>
              <a:latin typeface="Montserrat"/>
              <a:ea typeface="Montserrat"/>
              <a:cs typeface="Montserrat"/>
              <a:sym typeface="Montserrat"/>
            </a:endParaRPr>
          </a:p>
        </p:txBody>
      </p:sp>
      <p:sp>
        <p:nvSpPr>
          <p:cNvPr id="460" name="Google Shape;460;p66"/>
          <p:cNvSpPr txBox="1"/>
          <p:nvPr/>
        </p:nvSpPr>
        <p:spPr>
          <a:xfrm>
            <a:off x="6562434" y="3393214"/>
            <a:ext cx="1629000" cy="957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t/>
            </a:r>
            <a:endParaRPr>
              <a:solidFill>
                <a:srgbClr val="212121"/>
              </a:solidFill>
              <a:latin typeface="Montserrat"/>
              <a:ea typeface="Montserrat"/>
              <a:cs typeface="Montserrat"/>
              <a:sym typeface="Montserrat"/>
            </a:endParaRPr>
          </a:p>
        </p:txBody>
      </p:sp>
      <p:sp>
        <p:nvSpPr>
          <p:cNvPr id="461" name="Google Shape;461;p66"/>
          <p:cNvSpPr txBox="1"/>
          <p:nvPr/>
        </p:nvSpPr>
        <p:spPr>
          <a:xfrm>
            <a:off x="137775" y="1714000"/>
            <a:ext cx="2443800" cy="1302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sz="1100">
                <a:solidFill>
                  <a:schemeClr val="dk1"/>
                </a:solidFill>
              </a:rPr>
              <a:t>Features: Voice-recognition (ai powered), memorization tracking, correction feature for mistakes</a:t>
            </a:r>
            <a:br>
              <a:rPr lang="en" sz="1100">
                <a:solidFill>
                  <a:schemeClr val="dk1"/>
                </a:solidFill>
              </a:rPr>
            </a:br>
            <a:endParaRPr sz="1100">
              <a:solidFill>
                <a:schemeClr val="dk1"/>
              </a:solidFill>
            </a:endParaRPr>
          </a:p>
          <a:p>
            <a:pPr indent="0" lvl="0" marL="0" rtl="0" algn="l">
              <a:lnSpc>
                <a:spcPct val="115000"/>
              </a:lnSpc>
              <a:spcBef>
                <a:spcPts val="1200"/>
              </a:spcBef>
              <a:spcAft>
                <a:spcPts val="1200"/>
              </a:spcAft>
              <a:buNone/>
            </a:pPr>
            <a:r>
              <a:t/>
            </a:r>
            <a:endParaRPr>
              <a:solidFill>
                <a:srgbClr val="212121"/>
              </a:solidFill>
              <a:latin typeface="Montserrat"/>
              <a:ea typeface="Montserrat"/>
              <a:cs typeface="Montserrat"/>
              <a:sym typeface="Montserrat"/>
            </a:endParaRPr>
          </a:p>
        </p:txBody>
      </p:sp>
      <p:sp>
        <p:nvSpPr>
          <p:cNvPr id="462" name="Google Shape;462;p66"/>
          <p:cNvSpPr/>
          <p:nvPr/>
        </p:nvSpPr>
        <p:spPr>
          <a:xfrm>
            <a:off x="4345145" y="2834650"/>
            <a:ext cx="1703500" cy="1407925"/>
          </a:xfrm>
          <a:custGeom>
            <a:rect b="b" l="l" r="r" t="t"/>
            <a:pathLst>
              <a:path extrusionOk="0" h="56317" w="68140">
                <a:moveTo>
                  <a:pt x="34517" y="0"/>
                </a:moveTo>
                <a:cubicBezTo>
                  <a:pt x="32957" y="12704"/>
                  <a:pt x="22241" y="22574"/>
                  <a:pt x="9156" y="22801"/>
                </a:cubicBezTo>
                <a:lnTo>
                  <a:pt x="0" y="39672"/>
                </a:lnTo>
                <a:lnTo>
                  <a:pt x="9132" y="56317"/>
                </a:lnTo>
                <a:cubicBezTo>
                  <a:pt x="40684" y="56090"/>
                  <a:pt x="66390" y="31337"/>
                  <a:pt x="68140" y="179"/>
                </a:cubicBezTo>
                <a:lnTo>
                  <a:pt x="68140" y="179"/>
                </a:lnTo>
                <a:lnTo>
                  <a:pt x="51602" y="9251"/>
                </a:lnTo>
                <a:lnTo>
                  <a:pt x="3451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66"/>
          <p:cNvSpPr/>
          <p:nvPr/>
        </p:nvSpPr>
        <p:spPr>
          <a:xfrm>
            <a:off x="4642795" y="1268375"/>
            <a:ext cx="1408225" cy="1703500"/>
          </a:xfrm>
          <a:custGeom>
            <a:rect b="b" l="l" r="r" t="t"/>
            <a:pathLst>
              <a:path extrusionOk="0" h="68140" w="56329">
                <a:moveTo>
                  <a:pt x="191" y="1"/>
                </a:moveTo>
                <a:lnTo>
                  <a:pt x="9264" y="16550"/>
                </a:lnTo>
                <a:lnTo>
                  <a:pt x="1" y="33624"/>
                </a:lnTo>
                <a:cubicBezTo>
                  <a:pt x="12716" y="35183"/>
                  <a:pt x="22587" y="45911"/>
                  <a:pt x="22813" y="58984"/>
                </a:cubicBezTo>
                <a:lnTo>
                  <a:pt x="39684" y="68140"/>
                </a:lnTo>
                <a:lnTo>
                  <a:pt x="56329" y="59008"/>
                </a:lnTo>
                <a:cubicBezTo>
                  <a:pt x="56103" y="27456"/>
                  <a:pt x="31350" y="1751"/>
                  <a:pt x="19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66"/>
          <p:cNvSpPr/>
          <p:nvPr/>
        </p:nvSpPr>
        <p:spPr>
          <a:xfrm>
            <a:off x="3076820" y="1266000"/>
            <a:ext cx="1703525" cy="1408225"/>
          </a:xfrm>
          <a:custGeom>
            <a:rect b="b" l="l" r="r" t="t"/>
            <a:pathLst>
              <a:path extrusionOk="0" h="56329" w="68141">
                <a:moveTo>
                  <a:pt x="59008" y="0"/>
                </a:moveTo>
                <a:cubicBezTo>
                  <a:pt x="27457" y="227"/>
                  <a:pt x="1751" y="24980"/>
                  <a:pt x="1" y="56138"/>
                </a:cubicBezTo>
                <a:lnTo>
                  <a:pt x="16550" y="47066"/>
                </a:lnTo>
                <a:lnTo>
                  <a:pt x="33624" y="56329"/>
                </a:lnTo>
                <a:cubicBezTo>
                  <a:pt x="35184" y="43613"/>
                  <a:pt x="45911" y="33754"/>
                  <a:pt x="58984" y="33528"/>
                </a:cubicBezTo>
                <a:lnTo>
                  <a:pt x="68140" y="16645"/>
                </a:lnTo>
                <a:lnTo>
                  <a:pt x="5900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BA68C8"/>
              </a:solidFill>
            </a:endParaRPr>
          </a:p>
        </p:txBody>
      </p:sp>
      <p:sp>
        <p:nvSpPr>
          <p:cNvPr id="465" name="Google Shape;465;p66"/>
          <p:cNvSpPr/>
          <p:nvPr/>
        </p:nvSpPr>
        <p:spPr>
          <a:xfrm>
            <a:off x="3074445" y="2536675"/>
            <a:ext cx="1408225" cy="1703525"/>
          </a:xfrm>
          <a:custGeom>
            <a:rect b="b" l="l" r="r" t="t"/>
            <a:pathLst>
              <a:path extrusionOk="0" h="68141" w="56329">
                <a:moveTo>
                  <a:pt x="16645" y="1"/>
                </a:moveTo>
                <a:lnTo>
                  <a:pt x="1" y="9133"/>
                </a:lnTo>
                <a:cubicBezTo>
                  <a:pt x="227" y="40685"/>
                  <a:pt x="24980" y="66390"/>
                  <a:pt x="56139" y="68140"/>
                </a:cubicBezTo>
                <a:lnTo>
                  <a:pt x="47066" y="51603"/>
                </a:lnTo>
                <a:lnTo>
                  <a:pt x="56329" y="34517"/>
                </a:lnTo>
                <a:cubicBezTo>
                  <a:pt x="43613" y="32957"/>
                  <a:pt x="33755" y="22242"/>
                  <a:pt x="33529" y="9157"/>
                </a:cubicBezTo>
                <a:lnTo>
                  <a:pt x="1664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66"/>
          <p:cNvSpPr txBox="1"/>
          <p:nvPr/>
        </p:nvSpPr>
        <p:spPr>
          <a:xfrm>
            <a:off x="137775" y="3220875"/>
            <a:ext cx="2443800" cy="1302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sz="1100">
                <a:solidFill>
                  <a:schemeClr val="dk1"/>
                </a:solidFill>
              </a:rPr>
              <a:t>Features: Read, listen, search the Qur’an; tafsir access</a:t>
            </a:r>
            <a:br>
              <a:rPr lang="en" sz="1100">
                <a:solidFill>
                  <a:schemeClr val="dk1"/>
                </a:solidFill>
              </a:rPr>
            </a:br>
            <a:endParaRPr sz="1100">
              <a:solidFill>
                <a:schemeClr val="dk1"/>
              </a:solidFill>
            </a:endParaRPr>
          </a:p>
          <a:p>
            <a:pPr indent="0" lvl="0" marL="0" rtl="0" algn="l">
              <a:lnSpc>
                <a:spcPct val="115000"/>
              </a:lnSpc>
              <a:spcBef>
                <a:spcPts val="1200"/>
              </a:spcBef>
              <a:spcAft>
                <a:spcPts val="1200"/>
              </a:spcAft>
              <a:buNone/>
            </a:pPr>
            <a:r>
              <a:t/>
            </a:r>
            <a:endParaRPr sz="1100">
              <a:solidFill>
                <a:schemeClr val="dk1"/>
              </a:solidFill>
            </a:endParaRPr>
          </a:p>
        </p:txBody>
      </p:sp>
      <p:sp>
        <p:nvSpPr>
          <p:cNvPr id="467" name="Google Shape;467;p66"/>
          <p:cNvSpPr txBox="1"/>
          <p:nvPr/>
        </p:nvSpPr>
        <p:spPr>
          <a:xfrm>
            <a:off x="6052125" y="3466625"/>
            <a:ext cx="3000000" cy="702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b="1" lang="en" sz="1100">
                <a:solidFill>
                  <a:srgbClr val="FF0000"/>
                </a:solidFill>
              </a:rPr>
              <a:t>COMMON </a:t>
            </a:r>
            <a:r>
              <a:rPr b="1" lang="en" sz="1100">
                <a:solidFill>
                  <a:srgbClr val="FF0000"/>
                </a:solidFill>
              </a:rPr>
              <a:t>Weakness: </a:t>
            </a:r>
            <a:endParaRPr b="1" sz="1100">
              <a:solidFill>
                <a:srgbClr val="FF0000"/>
              </a:solidFill>
            </a:endParaRPr>
          </a:p>
          <a:p>
            <a:pPr indent="0" lvl="0" marL="0" rtl="0" algn="l">
              <a:lnSpc>
                <a:spcPct val="115000"/>
              </a:lnSpc>
              <a:spcBef>
                <a:spcPts val="1200"/>
              </a:spcBef>
              <a:spcAft>
                <a:spcPts val="1200"/>
              </a:spcAft>
              <a:buNone/>
            </a:pPr>
            <a:r>
              <a:rPr lang="en" sz="1100">
                <a:solidFill>
                  <a:schemeClr val="dk1"/>
                </a:solidFill>
              </a:rPr>
              <a:t>No female-focused community or mentorship</a:t>
            </a:r>
            <a:endParaRPr>
              <a:solidFill>
                <a:schemeClr val="accent2"/>
              </a:solidFill>
              <a:latin typeface="Montserrat"/>
              <a:ea typeface="Montserrat"/>
              <a:cs typeface="Montserrat"/>
              <a:sym typeface="Montserrat"/>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E0F2"/>
        </a:solidFill>
      </p:bgPr>
    </p:bg>
    <p:spTree>
      <p:nvGrpSpPr>
        <p:cNvPr id="277" name="Shape 277"/>
        <p:cNvGrpSpPr/>
        <p:nvPr/>
      </p:nvGrpSpPr>
      <p:grpSpPr>
        <a:xfrm>
          <a:off x="0" y="0"/>
          <a:ext cx="0" cy="0"/>
          <a:chOff x="0" y="0"/>
          <a:chExt cx="0" cy="0"/>
        </a:xfrm>
      </p:grpSpPr>
      <p:sp>
        <p:nvSpPr>
          <p:cNvPr id="278" name="Google Shape;278;p49"/>
          <p:cNvSpPr/>
          <p:nvPr/>
        </p:nvSpPr>
        <p:spPr>
          <a:xfrm>
            <a:off x="8169920" y="158304"/>
            <a:ext cx="107251" cy="128635"/>
          </a:xfrm>
          <a:custGeom>
            <a:rect b="b" l="l" r="r" t="t"/>
            <a:pathLst>
              <a:path extrusionOk="0" h="343027" w="286004">
                <a:moveTo>
                  <a:pt x="142875" y="0"/>
                </a:moveTo>
                <a:lnTo>
                  <a:pt x="91694" y="120523"/>
                </a:lnTo>
                <a:lnTo>
                  <a:pt x="0" y="171577"/>
                </a:lnTo>
                <a:lnTo>
                  <a:pt x="91694" y="222504"/>
                </a:lnTo>
                <a:lnTo>
                  <a:pt x="142875" y="343027"/>
                </a:lnTo>
                <a:lnTo>
                  <a:pt x="194056" y="222504"/>
                </a:lnTo>
                <a:lnTo>
                  <a:pt x="286004" y="171577"/>
                </a:lnTo>
                <a:lnTo>
                  <a:pt x="194056" y="120396"/>
                </a:lnTo>
                <a:lnTo>
                  <a:pt x="142875" y="0"/>
                </a:lnTo>
                <a:close/>
              </a:path>
            </a:pathLst>
          </a:custGeom>
          <a:solidFill>
            <a:srgbClr val="FFFFFF"/>
          </a:solidFill>
          <a:ln>
            <a:noFill/>
          </a:ln>
        </p:spPr>
      </p:sp>
      <p:sp>
        <p:nvSpPr>
          <p:cNvPr id="279" name="Google Shape;279;p49"/>
          <p:cNvSpPr/>
          <p:nvPr/>
        </p:nvSpPr>
        <p:spPr>
          <a:xfrm>
            <a:off x="6429824" y="2004900"/>
            <a:ext cx="2586514" cy="1850125"/>
          </a:xfrm>
          <a:custGeom>
            <a:rect b="b" l="l" r="r" t="t"/>
            <a:pathLst>
              <a:path extrusionOk="0" h="4277745" w="5716053">
                <a:moveTo>
                  <a:pt x="0" y="0"/>
                </a:moveTo>
                <a:lnTo>
                  <a:pt x="5716053" y="0"/>
                </a:lnTo>
                <a:lnTo>
                  <a:pt x="5716053" y="4277745"/>
                </a:lnTo>
                <a:lnTo>
                  <a:pt x="0" y="4277745"/>
                </a:lnTo>
                <a:lnTo>
                  <a:pt x="0" y="0"/>
                </a:lnTo>
                <a:close/>
              </a:path>
            </a:pathLst>
          </a:custGeom>
          <a:blipFill rotWithShape="1">
            <a:blip r:embed="rId3">
              <a:alphaModFix/>
            </a:blip>
            <a:stretch>
              <a:fillRect b="-209027" l="-25367" r="-137810" t="-218593"/>
            </a:stretch>
          </a:blipFill>
          <a:ln>
            <a:noFill/>
          </a:ln>
        </p:spPr>
      </p:sp>
      <p:sp>
        <p:nvSpPr>
          <p:cNvPr id="280" name="Google Shape;280;p49"/>
          <p:cNvSpPr/>
          <p:nvPr/>
        </p:nvSpPr>
        <p:spPr>
          <a:xfrm>
            <a:off x="188097" y="106039"/>
            <a:ext cx="2729875" cy="1743486"/>
          </a:xfrm>
          <a:custGeom>
            <a:rect b="b" l="l" r="r" t="t"/>
            <a:pathLst>
              <a:path extrusionOk="0" h="3486972" w="5459750">
                <a:moveTo>
                  <a:pt x="0" y="0"/>
                </a:moveTo>
                <a:lnTo>
                  <a:pt x="5459750" y="0"/>
                </a:lnTo>
                <a:lnTo>
                  <a:pt x="5459750" y="3486972"/>
                </a:lnTo>
                <a:lnTo>
                  <a:pt x="0" y="3486972"/>
                </a:lnTo>
                <a:lnTo>
                  <a:pt x="0" y="0"/>
                </a:lnTo>
                <a:close/>
              </a:path>
            </a:pathLst>
          </a:custGeom>
          <a:blipFill rotWithShape="1">
            <a:blip r:embed="rId4">
              <a:alphaModFix/>
            </a:blip>
            <a:stretch>
              <a:fillRect b="-499089" l="-1239" r="-472812" t="0"/>
            </a:stretch>
          </a:blipFill>
          <a:ln>
            <a:noFill/>
          </a:ln>
        </p:spPr>
      </p:sp>
      <p:sp>
        <p:nvSpPr>
          <p:cNvPr id="281" name="Google Shape;281;p49"/>
          <p:cNvSpPr/>
          <p:nvPr/>
        </p:nvSpPr>
        <p:spPr>
          <a:xfrm>
            <a:off x="3023875" y="106049"/>
            <a:ext cx="5409669" cy="1741639"/>
          </a:xfrm>
          <a:custGeom>
            <a:rect b="b" l="l" r="r" t="t"/>
            <a:pathLst>
              <a:path extrusionOk="0" h="3725432" w="10984100">
                <a:moveTo>
                  <a:pt x="0" y="0"/>
                </a:moveTo>
                <a:lnTo>
                  <a:pt x="10984100" y="0"/>
                </a:lnTo>
                <a:lnTo>
                  <a:pt x="10984100" y="3725432"/>
                </a:lnTo>
                <a:lnTo>
                  <a:pt x="0" y="3725432"/>
                </a:lnTo>
                <a:lnTo>
                  <a:pt x="0" y="0"/>
                </a:lnTo>
                <a:close/>
              </a:path>
            </a:pathLst>
          </a:custGeom>
          <a:blipFill rotWithShape="1">
            <a:blip r:embed="rId5">
              <a:alphaModFix/>
            </a:blip>
            <a:stretch>
              <a:fillRect b="-258402" l="-20898" r="-74196" t="-24989"/>
            </a:stretch>
          </a:blipFill>
          <a:ln>
            <a:noFill/>
          </a:ln>
        </p:spPr>
      </p:sp>
      <p:sp>
        <p:nvSpPr>
          <p:cNvPr id="282" name="Google Shape;282;p49"/>
          <p:cNvSpPr/>
          <p:nvPr/>
        </p:nvSpPr>
        <p:spPr>
          <a:xfrm>
            <a:off x="257469" y="236334"/>
            <a:ext cx="2513986" cy="1414117"/>
          </a:xfrm>
          <a:custGeom>
            <a:rect b="b" l="l" r="r" t="t"/>
            <a:pathLst>
              <a:path extrusionOk="0" h="2828234" w="5027972">
                <a:moveTo>
                  <a:pt x="0" y="0"/>
                </a:moveTo>
                <a:lnTo>
                  <a:pt x="5027972" y="0"/>
                </a:lnTo>
                <a:lnTo>
                  <a:pt x="5027972" y="2828234"/>
                </a:lnTo>
                <a:lnTo>
                  <a:pt x="0" y="2828234"/>
                </a:lnTo>
                <a:lnTo>
                  <a:pt x="0" y="0"/>
                </a:lnTo>
                <a:close/>
              </a:path>
            </a:pathLst>
          </a:custGeom>
          <a:blipFill rotWithShape="1">
            <a:blip r:embed="rId6">
              <a:alphaModFix/>
            </a:blip>
            <a:stretch>
              <a:fillRect b="0" l="0" r="0" t="0"/>
            </a:stretch>
          </a:blipFill>
          <a:ln>
            <a:noFill/>
          </a:ln>
        </p:spPr>
      </p:sp>
      <p:sp>
        <p:nvSpPr>
          <p:cNvPr id="283" name="Google Shape;283;p49"/>
          <p:cNvSpPr/>
          <p:nvPr/>
        </p:nvSpPr>
        <p:spPr>
          <a:xfrm>
            <a:off x="3186370" y="319937"/>
            <a:ext cx="5167046" cy="1330514"/>
          </a:xfrm>
          <a:custGeom>
            <a:rect b="b" l="l" r="r" t="t"/>
            <a:pathLst>
              <a:path extrusionOk="0" h="2661028" w="10334091">
                <a:moveTo>
                  <a:pt x="0" y="0"/>
                </a:moveTo>
                <a:lnTo>
                  <a:pt x="10334092" y="0"/>
                </a:lnTo>
                <a:lnTo>
                  <a:pt x="10334092" y="2661028"/>
                </a:lnTo>
                <a:lnTo>
                  <a:pt x="0" y="2661028"/>
                </a:lnTo>
                <a:lnTo>
                  <a:pt x="0" y="0"/>
                </a:lnTo>
                <a:close/>
              </a:path>
            </a:pathLst>
          </a:custGeom>
          <a:blipFill rotWithShape="1">
            <a:blip r:embed="rId7">
              <a:alphaModFix/>
            </a:blip>
            <a:stretch>
              <a:fillRect b="0" l="0" r="0" t="0"/>
            </a:stretch>
          </a:blipFill>
          <a:ln>
            <a:noFill/>
          </a:ln>
        </p:spPr>
      </p:sp>
      <p:sp>
        <p:nvSpPr>
          <p:cNvPr id="284" name="Google Shape;284;p49"/>
          <p:cNvSpPr/>
          <p:nvPr/>
        </p:nvSpPr>
        <p:spPr>
          <a:xfrm>
            <a:off x="188100" y="2159499"/>
            <a:ext cx="2361342" cy="1560420"/>
          </a:xfrm>
          <a:custGeom>
            <a:rect b="b" l="l" r="r" t="t"/>
            <a:pathLst>
              <a:path extrusionOk="0" h="3486972" w="5459750">
                <a:moveTo>
                  <a:pt x="0" y="0"/>
                </a:moveTo>
                <a:lnTo>
                  <a:pt x="5459750" y="0"/>
                </a:lnTo>
                <a:lnTo>
                  <a:pt x="5459750" y="3486971"/>
                </a:lnTo>
                <a:lnTo>
                  <a:pt x="0" y="3486971"/>
                </a:lnTo>
                <a:lnTo>
                  <a:pt x="0" y="0"/>
                </a:lnTo>
                <a:close/>
              </a:path>
            </a:pathLst>
          </a:custGeom>
          <a:blipFill rotWithShape="1">
            <a:blip r:embed="rId4">
              <a:alphaModFix/>
            </a:blip>
            <a:stretch>
              <a:fillRect b="-499089" l="-1239" r="-472812" t="0"/>
            </a:stretch>
          </a:blipFill>
          <a:ln>
            <a:noFill/>
          </a:ln>
        </p:spPr>
      </p:sp>
      <p:sp>
        <p:nvSpPr>
          <p:cNvPr id="285" name="Google Shape;285;p49"/>
          <p:cNvSpPr/>
          <p:nvPr/>
        </p:nvSpPr>
        <p:spPr>
          <a:xfrm>
            <a:off x="257474" y="2319700"/>
            <a:ext cx="2169806" cy="1220516"/>
          </a:xfrm>
          <a:custGeom>
            <a:rect b="b" l="l" r="r" t="t"/>
            <a:pathLst>
              <a:path extrusionOk="0" h="2871802" w="5105425">
                <a:moveTo>
                  <a:pt x="0" y="0"/>
                </a:moveTo>
                <a:lnTo>
                  <a:pt x="5105425" y="0"/>
                </a:lnTo>
                <a:lnTo>
                  <a:pt x="5105425" y="2871802"/>
                </a:lnTo>
                <a:lnTo>
                  <a:pt x="0" y="2871802"/>
                </a:lnTo>
                <a:lnTo>
                  <a:pt x="0" y="0"/>
                </a:lnTo>
                <a:close/>
              </a:path>
            </a:pathLst>
          </a:custGeom>
          <a:blipFill rotWithShape="1">
            <a:blip r:embed="rId8">
              <a:alphaModFix/>
            </a:blip>
            <a:stretch>
              <a:fillRect b="0" l="0" r="0" t="0"/>
            </a:stretch>
          </a:blipFill>
          <a:ln>
            <a:noFill/>
          </a:ln>
        </p:spPr>
      </p:sp>
      <p:sp>
        <p:nvSpPr>
          <p:cNvPr id="286" name="Google Shape;286;p49"/>
          <p:cNvSpPr/>
          <p:nvPr/>
        </p:nvSpPr>
        <p:spPr>
          <a:xfrm>
            <a:off x="6544400" y="2128887"/>
            <a:ext cx="2357382" cy="1411779"/>
          </a:xfrm>
          <a:custGeom>
            <a:rect b="b" l="l" r="r" t="t"/>
            <a:pathLst>
              <a:path extrusionOk="0" h="2956605" w="5267893">
                <a:moveTo>
                  <a:pt x="0" y="0"/>
                </a:moveTo>
                <a:lnTo>
                  <a:pt x="5267893" y="0"/>
                </a:lnTo>
                <a:lnTo>
                  <a:pt x="5267893" y="2956605"/>
                </a:lnTo>
                <a:lnTo>
                  <a:pt x="0" y="2956605"/>
                </a:lnTo>
                <a:lnTo>
                  <a:pt x="0" y="0"/>
                </a:lnTo>
                <a:close/>
              </a:path>
            </a:pathLst>
          </a:custGeom>
          <a:blipFill rotWithShape="1">
            <a:blip r:embed="rId9">
              <a:alphaModFix/>
            </a:blip>
            <a:stretch>
              <a:fillRect b="0" l="0" r="0" t="0"/>
            </a:stretch>
          </a:blipFill>
          <a:ln>
            <a:noFill/>
          </a:ln>
        </p:spPr>
      </p:sp>
      <p:sp>
        <p:nvSpPr>
          <p:cNvPr id="287" name="Google Shape;287;p49"/>
          <p:cNvSpPr txBox="1"/>
          <p:nvPr/>
        </p:nvSpPr>
        <p:spPr>
          <a:xfrm>
            <a:off x="188100" y="4209475"/>
            <a:ext cx="8413800" cy="4002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1" i="0" lang="en" sz="2600" u="none" cap="none" strike="noStrike">
                <a:solidFill>
                  <a:schemeClr val="lt1"/>
                </a:solidFill>
                <a:latin typeface="Arimo"/>
                <a:ea typeface="Arimo"/>
                <a:cs typeface="Arimo"/>
                <a:sym typeface="Arimo"/>
              </a:rPr>
              <a:t>Islamic Culture of Memorizing Th</a:t>
            </a:r>
            <a:r>
              <a:rPr b="1" lang="en" sz="2600">
                <a:solidFill>
                  <a:schemeClr val="lt1"/>
                </a:solidFill>
                <a:latin typeface="Arimo"/>
                <a:ea typeface="Arimo"/>
                <a:cs typeface="Arimo"/>
                <a:sym typeface="Arimo"/>
              </a:rPr>
              <a:t>e</a:t>
            </a:r>
            <a:r>
              <a:rPr b="1" i="0" lang="en" sz="2600" u="none" cap="none" strike="noStrike">
                <a:solidFill>
                  <a:schemeClr val="lt1"/>
                </a:solidFill>
                <a:latin typeface="Arimo"/>
                <a:ea typeface="Arimo"/>
                <a:cs typeface="Arimo"/>
                <a:sym typeface="Arimo"/>
              </a:rPr>
              <a:t> Quran</a:t>
            </a:r>
            <a:endParaRPr b="1" sz="100">
              <a:solidFill>
                <a:schemeClr val="lt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sp>
        <p:nvSpPr>
          <p:cNvPr id="472" name="Google Shape;472;p67"/>
          <p:cNvSpPr/>
          <p:nvPr/>
        </p:nvSpPr>
        <p:spPr>
          <a:xfrm>
            <a:off x="713225" y="557100"/>
            <a:ext cx="4029300" cy="40293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67"/>
          <p:cNvSpPr txBox="1"/>
          <p:nvPr>
            <p:ph type="title"/>
          </p:nvPr>
        </p:nvSpPr>
        <p:spPr>
          <a:xfrm>
            <a:off x="5687125" y="1126975"/>
            <a:ext cx="2741400" cy="1128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Exhibit 3 : Web Page</a:t>
            </a:r>
            <a:endParaRPr/>
          </a:p>
          <a:p>
            <a:pPr indent="0" lvl="0" marL="0" rtl="0" algn="l">
              <a:spcBef>
                <a:spcPts val="0"/>
              </a:spcBef>
              <a:spcAft>
                <a:spcPts val="0"/>
              </a:spcAft>
              <a:buNone/>
            </a:pPr>
            <a:r>
              <a:t/>
            </a:r>
            <a:endParaRPr/>
          </a:p>
        </p:txBody>
      </p:sp>
      <p:sp>
        <p:nvSpPr>
          <p:cNvPr id="474" name="Google Shape;474;p67"/>
          <p:cNvSpPr txBox="1"/>
          <p:nvPr>
            <p:ph idx="1" type="subTitle"/>
          </p:nvPr>
        </p:nvSpPr>
        <p:spPr>
          <a:xfrm>
            <a:off x="5687125" y="2313433"/>
            <a:ext cx="2743500" cy="137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a:p>
            <a:pPr indent="0" lvl="0" marL="0" rtl="0" algn="l">
              <a:spcBef>
                <a:spcPts val="1600"/>
              </a:spcBef>
              <a:spcAft>
                <a:spcPts val="1600"/>
              </a:spcAft>
              <a:buNone/>
            </a:pPr>
            <a:r>
              <a:t/>
            </a:r>
            <a:endParaRPr/>
          </a:p>
        </p:txBody>
      </p:sp>
      <p:pic>
        <p:nvPicPr>
          <p:cNvPr id="475" name="Google Shape;475;p67" title="IMG_2243 2.jpg"/>
          <p:cNvPicPr preferRelativeResize="0"/>
          <p:nvPr/>
        </p:nvPicPr>
        <p:blipFill rotWithShape="1">
          <a:blip r:embed="rId3">
            <a:alphaModFix/>
          </a:blip>
          <a:srcRect b="0" l="2198" r="2198" t="0"/>
          <a:stretch/>
        </p:blipFill>
        <p:spPr>
          <a:xfrm>
            <a:off x="2072500" y="1454700"/>
            <a:ext cx="1310751" cy="2230323"/>
          </a:xfrm>
          <a:prstGeom prst="rect">
            <a:avLst/>
          </a:prstGeom>
          <a:noFill/>
          <a:ln>
            <a:noFill/>
          </a:ln>
        </p:spPr>
      </p:pic>
      <p:sp>
        <p:nvSpPr>
          <p:cNvPr id="476" name="Google Shape;476;p67"/>
          <p:cNvSpPr/>
          <p:nvPr/>
        </p:nvSpPr>
        <p:spPr>
          <a:xfrm>
            <a:off x="1997288" y="1126963"/>
            <a:ext cx="1461172" cy="2889585"/>
          </a:xfrm>
          <a:custGeom>
            <a:rect b="b" l="l" r="r" t="t"/>
            <a:pathLst>
              <a:path extrusionOk="0" h="122466" w="61960">
                <a:moveTo>
                  <a:pt x="52217" y="0"/>
                </a:moveTo>
                <a:lnTo>
                  <a:pt x="9743" y="0"/>
                </a:lnTo>
                <a:lnTo>
                  <a:pt x="9743" y="0"/>
                </a:lnTo>
                <a:lnTo>
                  <a:pt x="8803" y="0"/>
                </a:lnTo>
                <a:lnTo>
                  <a:pt x="7778" y="171"/>
                </a:lnTo>
                <a:lnTo>
                  <a:pt x="6838" y="427"/>
                </a:lnTo>
                <a:lnTo>
                  <a:pt x="5983" y="769"/>
                </a:lnTo>
                <a:lnTo>
                  <a:pt x="5129" y="1111"/>
                </a:lnTo>
                <a:lnTo>
                  <a:pt x="4359" y="1624"/>
                </a:lnTo>
                <a:lnTo>
                  <a:pt x="3590" y="2222"/>
                </a:lnTo>
                <a:lnTo>
                  <a:pt x="2907" y="2820"/>
                </a:lnTo>
                <a:lnTo>
                  <a:pt x="2223" y="3504"/>
                </a:lnTo>
                <a:lnTo>
                  <a:pt x="1710" y="4273"/>
                </a:lnTo>
                <a:lnTo>
                  <a:pt x="1197" y="5042"/>
                </a:lnTo>
                <a:lnTo>
                  <a:pt x="770" y="5897"/>
                </a:lnTo>
                <a:lnTo>
                  <a:pt x="514" y="6837"/>
                </a:lnTo>
                <a:lnTo>
                  <a:pt x="257" y="7777"/>
                </a:lnTo>
                <a:lnTo>
                  <a:pt x="86" y="8717"/>
                </a:lnTo>
                <a:lnTo>
                  <a:pt x="1" y="9743"/>
                </a:lnTo>
                <a:lnTo>
                  <a:pt x="1" y="112723"/>
                </a:lnTo>
                <a:lnTo>
                  <a:pt x="1" y="112723"/>
                </a:lnTo>
                <a:lnTo>
                  <a:pt x="86" y="113748"/>
                </a:lnTo>
                <a:lnTo>
                  <a:pt x="257" y="114688"/>
                </a:lnTo>
                <a:lnTo>
                  <a:pt x="514" y="115629"/>
                </a:lnTo>
                <a:lnTo>
                  <a:pt x="770" y="116569"/>
                </a:lnTo>
                <a:lnTo>
                  <a:pt x="1197" y="117423"/>
                </a:lnTo>
                <a:lnTo>
                  <a:pt x="1710" y="118192"/>
                </a:lnTo>
                <a:lnTo>
                  <a:pt x="2223" y="118962"/>
                </a:lnTo>
                <a:lnTo>
                  <a:pt x="2907" y="119645"/>
                </a:lnTo>
                <a:lnTo>
                  <a:pt x="3590" y="120243"/>
                </a:lnTo>
                <a:lnTo>
                  <a:pt x="4359" y="120842"/>
                </a:lnTo>
                <a:lnTo>
                  <a:pt x="5129" y="121354"/>
                </a:lnTo>
                <a:lnTo>
                  <a:pt x="5983" y="121696"/>
                </a:lnTo>
                <a:lnTo>
                  <a:pt x="6838" y="122038"/>
                </a:lnTo>
                <a:lnTo>
                  <a:pt x="7778" y="122294"/>
                </a:lnTo>
                <a:lnTo>
                  <a:pt x="8803" y="122465"/>
                </a:lnTo>
                <a:lnTo>
                  <a:pt x="9743" y="122465"/>
                </a:lnTo>
                <a:lnTo>
                  <a:pt x="52217" y="122465"/>
                </a:lnTo>
                <a:lnTo>
                  <a:pt x="52217" y="122465"/>
                </a:lnTo>
                <a:lnTo>
                  <a:pt x="53243" y="122465"/>
                </a:lnTo>
                <a:lnTo>
                  <a:pt x="54183" y="122294"/>
                </a:lnTo>
                <a:lnTo>
                  <a:pt x="55123" y="122038"/>
                </a:lnTo>
                <a:lnTo>
                  <a:pt x="55978" y="121696"/>
                </a:lnTo>
                <a:lnTo>
                  <a:pt x="56832" y="121354"/>
                </a:lnTo>
                <a:lnTo>
                  <a:pt x="57687" y="120842"/>
                </a:lnTo>
                <a:lnTo>
                  <a:pt x="58371" y="120243"/>
                </a:lnTo>
                <a:lnTo>
                  <a:pt x="59054" y="119645"/>
                </a:lnTo>
                <a:lnTo>
                  <a:pt x="59738" y="118962"/>
                </a:lnTo>
                <a:lnTo>
                  <a:pt x="60251" y="118192"/>
                </a:lnTo>
                <a:lnTo>
                  <a:pt x="60764" y="117423"/>
                </a:lnTo>
                <a:lnTo>
                  <a:pt x="61191" y="116569"/>
                </a:lnTo>
                <a:lnTo>
                  <a:pt x="61533" y="115629"/>
                </a:lnTo>
                <a:lnTo>
                  <a:pt x="61704" y="114688"/>
                </a:lnTo>
                <a:lnTo>
                  <a:pt x="61875" y="113748"/>
                </a:lnTo>
                <a:lnTo>
                  <a:pt x="61960" y="112723"/>
                </a:lnTo>
                <a:lnTo>
                  <a:pt x="61960" y="9743"/>
                </a:lnTo>
                <a:lnTo>
                  <a:pt x="61960" y="9743"/>
                </a:lnTo>
                <a:lnTo>
                  <a:pt x="61875" y="8717"/>
                </a:lnTo>
                <a:lnTo>
                  <a:pt x="61704" y="7777"/>
                </a:lnTo>
                <a:lnTo>
                  <a:pt x="61533" y="6837"/>
                </a:lnTo>
                <a:lnTo>
                  <a:pt x="61191" y="5897"/>
                </a:lnTo>
                <a:lnTo>
                  <a:pt x="60764" y="5042"/>
                </a:lnTo>
                <a:lnTo>
                  <a:pt x="60251" y="4273"/>
                </a:lnTo>
                <a:lnTo>
                  <a:pt x="59738" y="3504"/>
                </a:lnTo>
                <a:lnTo>
                  <a:pt x="59054" y="2820"/>
                </a:lnTo>
                <a:lnTo>
                  <a:pt x="58371" y="2222"/>
                </a:lnTo>
                <a:lnTo>
                  <a:pt x="57687" y="1624"/>
                </a:lnTo>
                <a:lnTo>
                  <a:pt x="56832" y="1111"/>
                </a:lnTo>
                <a:lnTo>
                  <a:pt x="55978" y="769"/>
                </a:lnTo>
                <a:lnTo>
                  <a:pt x="55123" y="427"/>
                </a:lnTo>
                <a:lnTo>
                  <a:pt x="54183" y="171"/>
                </a:lnTo>
                <a:lnTo>
                  <a:pt x="53243" y="0"/>
                </a:lnTo>
                <a:lnTo>
                  <a:pt x="52217" y="0"/>
                </a:lnTo>
                <a:lnTo>
                  <a:pt x="52217" y="0"/>
                </a:lnTo>
                <a:close/>
                <a:moveTo>
                  <a:pt x="24870" y="5042"/>
                </a:moveTo>
                <a:lnTo>
                  <a:pt x="24870" y="5042"/>
                </a:lnTo>
                <a:lnTo>
                  <a:pt x="24955" y="5042"/>
                </a:lnTo>
                <a:lnTo>
                  <a:pt x="37176" y="5042"/>
                </a:lnTo>
                <a:lnTo>
                  <a:pt x="37176" y="5042"/>
                </a:lnTo>
                <a:lnTo>
                  <a:pt x="37433" y="5042"/>
                </a:lnTo>
                <a:lnTo>
                  <a:pt x="37689" y="5213"/>
                </a:lnTo>
                <a:lnTo>
                  <a:pt x="37860" y="5469"/>
                </a:lnTo>
                <a:lnTo>
                  <a:pt x="37946" y="5811"/>
                </a:lnTo>
                <a:lnTo>
                  <a:pt x="37946" y="5811"/>
                </a:lnTo>
                <a:lnTo>
                  <a:pt x="37860" y="6068"/>
                </a:lnTo>
                <a:lnTo>
                  <a:pt x="37689" y="6324"/>
                </a:lnTo>
                <a:lnTo>
                  <a:pt x="37433" y="6495"/>
                </a:lnTo>
                <a:lnTo>
                  <a:pt x="37091" y="6580"/>
                </a:lnTo>
                <a:lnTo>
                  <a:pt x="37091" y="6580"/>
                </a:lnTo>
                <a:lnTo>
                  <a:pt x="37091" y="6580"/>
                </a:lnTo>
                <a:lnTo>
                  <a:pt x="24870" y="6580"/>
                </a:lnTo>
                <a:lnTo>
                  <a:pt x="24870" y="6580"/>
                </a:lnTo>
                <a:lnTo>
                  <a:pt x="24870" y="6580"/>
                </a:lnTo>
                <a:lnTo>
                  <a:pt x="24528" y="6495"/>
                </a:lnTo>
                <a:lnTo>
                  <a:pt x="24272" y="6324"/>
                </a:lnTo>
                <a:lnTo>
                  <a:pt x="24101" y="6068"/>
                </a:lnTo>
                <a:lnTo>
                  <a:pt x="24101" y="5811"/>
                </a:lnTo>
                <a:lnTo>
                  <a:pt x="24101" y="5811"/>
                </a:lnTo>
                <a:lnTo>
                  <a:pt x="24101" y="5469"/>
                </a:lnTo>
                <a:lnTo>
                  <a:pt x="24272" y="5213"/>
                </a:lnTo>
                <a:lnTo>
                  <a:pt x="24528" y="5042"/>
                </a:lnTo>
                <a:lnTo>
                  <a:pt x="24870" y="5042"/>
                </a:lnTo>
                <a:lnTo>
                  <a:pt x="24870" y="5042"/>
                </a:lnTo>
                <a:close/>
                <a:moveTo>
                  <a:pt x="31023" y="119389"/>
                </a:moveTo>
                <a:lnTo>
                  <a:pt x="31023" y="119389"/>
                </a:lnTo>
                <a:lnTo>
                  <a:pt x="30340" y="119303"/>
                </a:lnTo>
                <a:lnTo>
                  <a:pt x="29741" y="119132"/>
                </a:lnTo>
                <a:lnTo>
                  <a:pt x="29143" y="118791"/>
                </a:lnTo>
                <a:lnTo>
                  <a:pt x="28630" y="118449"/>
                </a:lnTo>
                <a:lnTo>
                  <a:pt x="28288" y="117936"/>
                </a:lnTo>
                <a:lnTo>
                  <a:pt x="27947" y="117338"/>
                </a:lnTo>
                <a:lnTo>
                  <a:pt x="27776" y="116740"/>
                </a:lnTo>
                <a:lnTo>
                  <a:pt x="27690" y="116056"/>
                </a:lnTo>
                <a:lnTo>
                  <a:pt x="27690" y="116056"/>
                </a:lnTo>
                <a:lnTo>
                  <a:pt x="27776" y="115458"/>
                </a:lnTo>
                <a:lnTo>
                  <a:pt x="27947" y="114774"/>
                </a:lnTo>
                <a:lnTo>
                  <a:pt x="28288" y="114261"/>
                </a:lnTo>
                <a:lnTo>
                  <a:pt x="28630" y="113748"/>
                </a:lnTo>
                <a:lnTo>
                  <a:pt x="29143" y="113407"/>
                </a:lnTo>
                <a:lnTo>
                  <a:pt x="29741" y="113065"/>
                </a:lnTo>
                <a:lnTo>
                  <a:pt x="30340" y="112894"/>
                </a:lnTo>
                <a:lnTo>
                  <a:pt x="31023" y="112808"/>
                </a:lnTo>
                <a:lnTo>
                  <a:pt x="31023" y="112808"/>
                </a:lnTo>
                <a:lnTo>
                  <a:pt x="31621" y="112894"/>
                </a:lnTo>
                <a:lnTo>
                  <a:pt x="32305" y="113065"/>
                </a:lnTo>
                <a:lnTo>
                  <a:pt x="32818" y="113407"/>
                </a:lnTo>
                <a:lnTo>
                  <a:pt x="33331" y="113748"/>
                </a:lnTo>
                <a:lnTo>
                  <a:pt x="33758" y="114261"/>
                </a:lnTo>
                <a:lnTo>
                  <a:pt x="34014" y="114774"/>
                </a:lnTo>
                <a:lnTo>
                  <a:pt x="34185" y="115458"/>
                </a:lnTo>
                <a:lnTo>
                  <a:pt x="34271" y="116056"/>
                </a:lnTo>
                <a:lnTo>
                  <a:pt x="34271" y="116056"/>
                </a:lnTo>
                <a:lnTo>
                  <a:pt x="34185" y="116740"/>
                </a:lnTo>
                <a:lnTo>
                  <a:pt x="34014" y="117338"/>
                </a:lnTo>
                <a:lnTo>
                  <a:pt x="33758" y="117936"/>
                </a:lnTo>
                <a:lnTo>
                  <a:pt x="33331" y="118449"/>
                </a:lnTo>
                <a:lnTo>
                  <a:pt x="32818" y="118791"/>
                </a:lnTo>
                <a:lnTo>
                  <a:pt x="32305" y="119132"/>
                </a:lnTo>
                <a:lnTo>
                  <a:pt x="31621" y="119303"/>
                </a:lnTo>
                <a:lnTo>
                  <a:pt x="31023" y="119389"/>
                </a:lnTo>
                <a:lnTo>
                  <a:pt x="31023" y="119389"/>
                </a:lnTo>
                <a:close/>
                <a:moveTo>
                  <a:pt x="59482" y="108877"/>
                </a:moveTo>
                <a:lnTo>
                  <a:pt x="2479" y="108877"/>
                </a:lnTo>
                <a:lnTo>
                  <a:pt x="2479" y="13588"/>
                </a:lnTo>
                <a:lnTo>
                  <a:pt x="59482" y="13588"/>
                </a:lnTo>
                <a:lnTo>
                  <a:pt x="59482" y="108877"/>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77" name="Google Shape;477;p67" title="IMG_2244 2.PNG"/>
          <p:cNvPicPr preferRelativeResize="0"/>
          <p:nvPr/>
        </p:nvPicPr>
        <p:blipFill rotWithShape="1">
          <a:blip r:embed="rId4">
            <a:alphaModFix/>
          </a:blip>
          <a:srcRect b="9503" l="0" r="0" t="4799"/>
          <a:stretch/>
        </p:blipFill>
        <p:spPr>
          <a:xfrm>
            <a:off x="5115950" y="2255275"/>
            <a:ext cx="1310750" cy="2429061"/>
          </a:xfrm>
          <a:prstGeom prst="rect">
            <a:avLst/>
          </a:prstGeom>
          <a:noFill/>
          <a:ln>
            <a:noFill/>
          </a:ln>
        </p:spPr>
      </p:pic>
      <p:pic>
        <p:nvPicPr>
          <p:cNvPr id="478" name="Google Shape;478;p67" title="IMG_2245 2.PNG"/>
          <p:cNvPicPr preferRelativeResize="0"/>
          <p:nvPr/>
        </p:nvPicPr>
        <p:blipFill rotWithShape="1">
          <a:blip r:embed="rId5">
            <a:alphaModFix/>
          </a:blip>
          <a:srcRect b="0" l="0" r="0" t="5267"/>
          <a:stretch/>
        </p:blipFill>
        <p:spPr>
          <a:xfrm>
            <a:off x="7117775" y="2178362"/>
            <a:ext cx="1310750" cy="2582866"/>
          </a:xfrm>
          <a:prstGeom prst="rect">
            <a:avLst/>
          </a:prstGeom>
          <a:noFill/>
          <a:ln>
            <a:noFill/>
          </a:ln>
        </p:spPr>
      </p:pic>
      <p:sp>
        <p:nvSpPr>
          <p:cNvPr id="479" name="Google Shape;479;p67"/>
          <p:cNvSpPr txBox="1"/>
          <p:nvPr/>
        </p:nvSpPr>
        <p:spPr>
          <a:xfrm>
            <a:off x="4047350" y="373425"/>
            <a:ext cx="4167900" cy="10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Montserrat"/>
                <a:ea typeface="Montserrat"/>
                <a:cs typeface="Montserrat"/>
                <a:sym typeface="Montserrat"/>
              </a:rPr>
              <a:t>What makes us Unique?</a:t>
            </a:r>
            <a:endParaRPr sz="1800">
              <a:solidFill>
                <a:schemeClr val="dk1"/>
              </a:solidFill>
              <a:latin typeface="Montserrat"/>
              <a:ea typeface="Montserrat"/>
              <a:cs typeface="Montserrat"/>
              <a:sym typeface="Montserrat"/>
            </a:endParaRPr>
          </a:p>
        </p:txBody>
      </p:sp>
      <p:cxnSp>
        <p:nvCxnSpPr>
          <p:cNvPr id="480" name="Google Shape;480;p67"/>
          <p:cNvCxnSpPr/>
          <p:nvPr/>
        </p:nvCxnSpPr>
        <p:spPr>
          <a:xfrm flipH="1">
            <a:off x="4782075" y="855250"/>
            <a:ext cx="855300" cy="505800"/>
          </a:xfrm>
          <a:prstGeom prst="straightConnector1">
            <a:avLst/>
          </a:prstGeom>
          <a:noFill/>
          <a:ln cap="flat" cmpd="sng" w="38100">
            <a:solidFill>
              <a:srgbClr val="FFFF00"/>
            </a:solidFill>
            <a:prstDash val="solid"/>
            <a:round/>
            <a:headEnd len="med" w="med" type="none"/>
            <a:tailEnd len="med" w="med" type="none"/>
          </a:ln>
        </p:spPr>
      </p:cxn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484" name="Shape 484"/>
        <p:cNvGrpSpPr/>
        <p:nvPr/>
      </p:nvGrpSpPr>
      <p:grpSpPr>
        <a:xfrm>
          <a:off x="0" y="0"/>
          <a:ext cx="0" cy="0"/>
          <a:chOff x="0" y="0"/>
          <a:chExt cx="0" cy="0"/>
        </a:xfrm>
      </p:grpSpPr>
      <p:sp>
        <p:nvSpPr>
          <p:cNvPr id="485" name="Google Shape;485;p68"/>
          <p:cNvSpPr txBox="1"/>
          <p:nvPr>
            <p:ph type="title"/>
          </p:nvPr>
        </p:nvSpPr>
        <p:spPr>
          <a:xfrm>
            <a:off x="713250" y="1516408"/>
            <a:ext cx="7717500" cy="1090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5000"/>
              <a:t>2 BILLION MUSLIMS</a:t>
            </a:r>
            <a:endParaRPr sz="5000"/>
          </a:p>
        </p:txBody>
      </p:sp>
      <p:sp>
        <p:nvSpPr>
          <p:cNvPr id="486" name="Google Shape;486;p68"/>
          <p:cNvSpPr/>
          <p:nvPr/>
        </p:nvSpPr>
        <p:spPr>
          <a:xfrm>
            <a:off x="3661800" y="2863669"/>
            <a:ext cx="1820400" cy="36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68"/>
          <p:cNvSpPr txBox="1"/>
          <p:nvPr/>
        </p:nvSpPr>
        <p:spPr>
          <a:xfrm>
            <a:off x="0" y="103325"/>
            <a:ext cx="92307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800">
                <a:solidFill>
                  <a:schemeClr val="lt1"/>
                </a:solidFill>
                <a:latin typeface="Montserrat ExtraBold"/>
                <a:ea typeface="Montserrat ExtraBold"/>
                <a:cs typeface="Montserrat ExtraBold"/>
                <a:sym typeface="Montserrat ExtraBold"/>
              </a:rPr>
              <a:t>TAM (Total Addressable Market)</a:t>
            </a:r>
            <a:endParaRPr sz="2800">
              <a:solidFill>
                <a:schemeClr val="lt1"/>
              </a:solidFill>
              <a:latin typeface="Montserrat ExtraBold"/>
              <a:ea typeface="Montserrat ExtraBold"/>
              <a:cs typeface="Montserrat ExtraBold"/>
              <a:sym typeface="Montserrat ExtraBo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491" name="Shape 491"/>
        <p:cNvGrpSpPr/>
        <p:nvPr/>
      </p:nvGrpSpPr>
      <p:grpSpPr>
        <a:xfrm>
          <a:off x="0" y="0"/>
          <a:ext cx="0" cy="0"/>
          <a:chOff x="0" y="0"/>
          <a:chExt cx="0" cy="0"/>
        </a:xfrm>
      </p:grpSpPr>
      <p:sp>
        <p:nvSpPr>
          <p:cNvPr id="492" name="Google Shape;492;p69"/>
          <p:cNvSpPr txBox="1"/>
          <p:nvPr>
            <p:ph type="title"/>
          </p:nvPr>
        </p:nvSpPr>
        <p:spPr>
          <a:xfrm>
            <a:off x="713250" y="1194245"/>
            <a:ext cx="7717500" cy="1090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5000"/>
              <a:t>2 BILLION MUSLIMS</a:t>
            </a:r>
            <a:endParaRPr sz="5000"/>
          </a:p>
        </p:txBody>
      </p:sp>
      <p:sp>
        <p:nvSpPr>
          <p:cNvPr id="493" name="Google Shape;493;p69"/>
          <p:cNvSpPr/>
          <p:nvPr/>
        </p:nvSpPr>
        <p:spPr>
          <a:xfrm>
            <a:off x="3661800" y="2702594"/>
            <a:ext cx="1820400" cy="36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69"/>
          <p:cNvSpPr txBox="1"/>
          <p:nvPr/>
        </p:nvSpPr>
        <p:spPr>
          <a:xfrm>
            <a:off x="0" y="161100"/>
            <a:ext cx="92307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800">
                <a:solidFill>
                  <a:schemeClr val="lt1"/>
                </a:solidFill>
                <a:latin typeface="Montserrat ExtraBold"/>
                <a:ea typeface="Montserrat ExtraBold"/>
                <a:cs typeface="Montserrat ExtraBold"/>
                <a:sym typeface="Montserrat ExtraBold"/>
              </a:rPr>
              <a:t>TAM (Total Addressable Market)</a:t>
            </a:r>
            <a:endParaRPr sz="2800">
              <a:solidFill>
                <a:schemeClr val="lt1"/>
              </a:solidFill>
              <a:latin typeface="Montserrat ExtraBold"/>
              <a:ea typeface="Montserrat ExtraBold"/>
              <a:cs typeface="Montserrat ExtraBold"/>
              <a:sym typeface="Montserrat ExtraBold"/>
            </a:endParaRPr>
          </a:p>
        </p:txBody>
      </p:sp>
      <p:sp>
        <p:nvSpPr>
          <p:cNvPr id="495" name="Google Shape;495;p69"/>
          <p:cNvSpPr txBox="1"/>
          <p:nvPr>
            <p:ph type="title"/>
          </p:nvPr>
        </p:nvSpPr>
        <p:spPr>
          <a:xfrm>
            <a:off x="459000" y="2927150"/>
            <a:ext cx="8312700" cy="1090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200"/>
              <a:t>MUSLIM WOMEN (50%)</a:t>
            </a:r>
            <a:endParaRPr sz="4200"/>
          </a:p>
          <a:p>
            <a:pPr indent="0" lvl="0" marL="0" rtl="0" algn="ctr">
              <a:spcBef>
                <a:spcPts val="0"/>
              </a:spcBef>
              <a:spcAft>
                <a:spcPts val="0"/>
              </a:spcAft>
              <a:buNone/>
            </a:pPr>
            <a:r>
              <a:rPr lang="en" sz="4200"/>
              <a:t>1 BILLION</a:t>
            </a:r>
            <a:endParaRPr sz="42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499" name="Shape 499"/>
        <p:cNvGrpSpPr/>
        <p:nvPr/>
      </p:nvGrpSpPr>
      <p:grpSpPr>
        <a:xfrm>
          <a:off x="0" y="0"/>
          <a:ext cx="0" cy="0"/>
          <a:chOff x="0" y="0"/>
          <a:chExt cx="0" cy="0"/>
        </a:xfrm>
      </p:grpSpPr>
      <p:sp>
        <p:nvSpPr>
          <p:cNvPr id="500" name="Google Shape;500;p70"/>
          <p:cNvSpPr txBox="1"/>
          <p:nvPr>
            <p:ph type="title"/>
          </p:nvPr>
        </p:nvSpPr>
        <p:spPr>
          <a:xfrm>
            <a:off x="713250" y="776701"/>
            <a:ext cx="7717500" cy="429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b="1" lang="en" sz="1100">
                <a:solidFill>
                  <a:schemeClr val="dk1"/>
                </a:solidFill>
                <a:latin typeface="Arial"/>
                <a:ea typeface="Arial"/>
                <a:cs typeface="Arial"/>
                <a:sym typeface="Arial"/>
              </a:rPr>
              <a:t>✅ Step 1: Total Muslim Women in the U.S.</a:t>
            </a:r>
            <a:endParaRPr b="1" sz="1100">
              <a:solidFill>
                <a:schemeClr val="dk1"/>
              </a:solidFill>
              <a:latin typeface="Arial"/>
              <a:ea typeface="Arial"/>
              <a:cs typeface="Arial"/>
              <a:sym typeface="Arial"/>
            </a:endParaRPr>
          </a:p>
          <a:p>
            <a:pPr indent="-298450" lvl="0" marL="457200" rtl="0" algn="l">
              <a:lnSpc>
                <a:spcPct val="115000"/>
              </a:lnSpc>
              <a:spcBef>
                <a:spcPts val="1200"/>
              </a:spcBef>
              <a:spcAft>
                <a:spcPts val="0"/>
              </a:spcAft>
              <a:buClr>
                <a:schemeClr val="dk1"/>
              </a:buClr>
              <a:buSzPts val="1100"/>
              <a:buFont typeface="Arial"/>
              <a:buChar char="●"/>
            </a:pPr>
            <a:r>
              <a:rPr lang="en" sz="1100">
                <a:solidFill>
                  <a:schemeClr val="dk1"/>
                </a:solidFill>
                <a:latin typeface="Arial"/>
                <a:ea typeface="Arial"/>
                <a:cs typeface="Arial"/>
                <a:sym typeface="Arial"/>
              </a:rPr>
              <a:t>Total U.S. Muslim population: ~3.45 million (Pew, 2017)</a:t>
            </a:r>
            <a:br>
              <a:rPr lang="en" sz="1100">
                <a:solidFill>
                  <a:schemeClr val="dk1"/>
                </a:solidFill>
                <a:latin typeface="Arial"/>
                <a:ea typeface="Arial"/>
                <a:cs typeface="Arial"/>
                <a:sym typeface="Arial"/>
              </a:rPr>
            </a:br>
            <a:endParaRPr sz="1100">
              <a:solidFill>
                <a:schemeClr val="dk1"/>
              </a:solidFill>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Font typeface="Arial"/>
              <a:buChar char="●"/>
            </a:pPr>
            <a:r>
              <a:rPr lang="en" sz="1100">
                <a:solidFill>
                  <a:schemeClr val="dk1"/>
                </a:solidFill>
                <a:latin typeface="Arial"/>
                <a:ea typeface="Arial"/>
                <a:cs typeface="Arial"/>
                <a:sym typeface="Arial"/>
              </a:rPr>
              <a:t>Roughly 50% are women → </a:t>
            </a:r>
            <a:r>
              <a:rPr b="1" lang="en" sz="1100">
                <a:solidFill>
                  <a:schemeClr val="dk1"/>
                </a:solidFill>
                <a:latin typeface="Arial"/>
                <a:ea typeface="Arial"/>
                <a:cs typeface="Arial"/>
                <a:sym typeface="Arial"/>
              </a:rPr>
              <a:t>~1.7 million Muslim women</a:t>
            </a:r>
            <a:br>
              <a:rPr b="1" lang="en" sz="1100">
                <a:solidFill>
                  <a:schemeClr val="dk1"/>
                </a:solidFill>
                <a:latin typeface="Arial"/>
                <a:ea typeface="Arial"/>
                <a:cs typeface="Arial"/>
                <a:sym typeface="Arial"/>
              </a:rPr>
            </a:br>
            <a:endParaRPr b="1" sz="1100">
              <a:solidFill>
                <a:schemeClr val="dk1"/>
              </a:solidFill>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b="1" lang="en" sz="1100">
                <a:solidFill>
                  <a:schemeClr val="dk1"/>
                </a:solidFill>
                <a:latin typeface="Arial"/>
                <a:ea typeface="Arial"/>
                <a:cs typeface="Arial"/>
                <a:sym typeface="Arial"/>
              </a:rPr>
              <a:t>✅ Step 2: Internet &amp; Smartphone Penetration</a:t>
            </a:r>
            <a:endParaRPr b="1" sz="1100">
              <a:solidFill>
                <a:schemeClr val="dk1"/>
              </a:solidFill>
              <a:latin typeface="Arial"/>
              <a:ea typeface="Arial"/>
              <a:cs typeface="Arial"/>
              <a:sym typeface="Arial"/>
            </a:endParaRPr>
          </a:p>
          <a:p>
            <a:pPr indent="-298450" lvl="0" marL="457200" rtl="0" algn="l">
              <a:lnSpc>
                <a:spcPct val="115000"/>
              </a:lnSpc>
              <a:spcBef>
                <a:spcPts val="1200"/>
              </a:spcBef>
              <a:spcAft>
                <a:spcPts val="0"/>
              </a:spcAft>
              <a:buClr>
                <a:schemeClr val="dk1"/>
              </a:buClr>
              <a:buSzPts val="1100"/>
              <a:buFont typeface="Arial"/>
              <a:buChar char="●"/>
            </a:pPr>
            <a:r>
              <a:rPr b="1" lang="en" sz="1100">
                <a:solidFill>
                  <a:schemeClr val="dk1"/>
                </a:solidFill>
                <a:latin typeface="Arial"/>
                <a:ea typeface="Arial"/>
                <a:cs typeface="Arial"/>
                <a:sym typeface="Arial"/>
              </a:rPr>
              <a:t>U.S. smartphone usage among women</a:t>
            </a:r>
            <a:r>
              <a:rPr lang="en" sz="1100">
                <a:solidFill>
                  <a:schemeClr val="dk1"/>
                </a:solidFill>
                <a:latin typeface="Arial"/>
                <a:ea typeface="Arial"/>
                <a:cs typeface="Arial"/>
                <a:sym typeface="Arial"/>
              </a:rPr>
              <a:t>: ~94% (Pew Research, 2023)</a:t>
            </a:r>
            <a:br>
              <a:rPr lang="en" sz="1100">
                <a:solidFill>
                  <a:schemeClr val="dk1"/>
                </a:solidFill>
                <a:latin typeface="Arial"/>
                <a:ea typeface="Arial"/>
                <a:cs typeface="Arial"/>
                <a:sym typeface="Arial"/>
              </a:rPr>
            </a:br>
            <a:endParaRPr sz="1100">
              <a:solidFill>
                <a:schemeClr val="dk1"/>
              </a:solidFill>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Font typeface="Arial"/>
              <a:buChar char="●"/>
            </a:pPr>
            <a:r>
              <a:rPr b="1" lang="en" sz="1100">
                <a:solidFill>
                  <a:schemeClr val="dk1"/>
                </a:solidFill>
                <a:latin typeface="Arial"/>
                <a:ea typeface="Arial"/>
                <a:cs typeface="Arial"/>
                <a:sym typeface="Arial"/>
              </a:rPr>
              <a:t>Internet access among U.S. adults</a:t>
            </a:r>
            <a:r>
              <a:rPr lang="en" sz="1100">
                <a:solidFill>
                  <a:schemeClr val="dk1"/>
                </a:solidFill>
                <a:latin typeface="Arial"/>
                <a:ea typeface="Arial"/>
                <a:cs typeface="Arial"/>
                <a:sym typeface="Arial"/>
              </a:rPr>
              <a:t>: ~93–95% (Statista, Pew)</a:t>
            </a:r>
            <a:br>
              <a:rPr lang="en" sz="1100">
                <a:solidFill>
                  <a:schemeClr val="dk1"/>
                </a:solidFill>
                <a:latin typeface="Arial"/>
                <a:ea typeface="Arial"/>
                <a:cs typeface="Arial"/>
                <a:sym typeface="Arial"/>
              </a:rPr>
            </a:br>
            <a:endParaRPr sz="1100">
              <a:solidFill>
                <a:schemeClr val="dk1"/>
              </a:solidFill>
              <a:latin typeface="Arial"/>
              <a:ea typeface="Arial"/>
              <a:cs typeface="Arial"/>
              <a:sym typeface="Arial"/>
            </a:endParaRPr>
          </a:p>
          <a:p>
            <a:pPr indent="0" lvl="0" marL="0" rtl="0" algn="l">
              <a:lnSpc>
                <a:spcPct val="115000"/>
              </a:lnSpc>
              <a:spcBef>
                <a:spcPts val="1200"/>
              </a:spcBef>
              <a:spcAft>
                <a:spcPts val="0"/>
              </a:spcAft>
              <a:buNone/>
            </a:pPr>
            <a:r>
              <a:rPr lang="en" sz="1100">
                <a:solidFill>
                  <a:schemeClr val="dk1"/>
                </a:solidFill>
                <a:latin typeface="Arial"/>
                <a:ea typeface="Arial"/>
                <a:cs typeface="Arial"/>
                <a:sym typeface="Arial"/>
              </a:rPr>
              <a:t>Assume a </a:t>
            </a:r>
            <a:r>
              <a:rPr b="1" lang="en" sz="1100">
                <a:solidFill>
                  <a:schemeClr val="dk1"/>
                </a:solidFill>
                <a:latin typeface="Arial"/>
                <a:ea typeface="Arial"/>
                <a:cs typeface="Arial"/>
                <a:sym typeface="Arial"/>
              </a:rPr>
              <a:t>conservative estimate</a:t>
            </a:r>
            <a:r>
              <a:rPr lang="en" sz="1100">
                <a:solidFill>
                  <a:schemeClr val="dk1"/>
                </a:solidFill>
                <a:latin typeface="Arial"/>
                <a:ea typeface="Arial"/>
                <a:cs typeface="Arial"/>
                <a:sym typeface="Arial"/>
              </a:rPr>
              <a:t> (90%) for Muslim women.</a:t>
            </a:r>
            <a:endParaRPr sz="1100">
              <a:solidFill>
                <a:schemeClr val="dk1"/>
              </a:solidFill>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t/>
            </a:r>
            <a:endParaRPr sz="1100">
              <a:solidFill>
                <a:schemeClr val="dk1"/>
              </a:solidFill>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b="1" lang="en" sz="1100">
                <a:solidFill>
                  <a:schemeClr val="dk1"/>
                </a:solidFill>
                <a:latin typeface="Arial"/>
                <a:ea typeface="Arial"/>
                <a:cs typeface="Arial"/>
                <a:sym typeface="Arial"/>
              </a:rPr>
              <a:t>✅ Estimated Digitally Connected Muslim Women</a:t>
            </a:r>
            <a:endParaRPr b="1" sz="1100">
              <a:solidFill>
                <a:schemeClr val="dk1"/>
              </a:solidFill>
              <a:latin typeface="Arial"/>
              <a:ea typeface="Arial"/>
              <a:cs typeface="Arial"/>
              <a:sym typeface="Arial"/>
            </a:endParaRPr>
          </a:p>
          <a:p>
            <a:pPr indent="-298450" lvl="0" marL="457200" rtl="0" algn="l">
              <a:lnSpc>
                <a:spcPct val="115000"/>
              </a:lnSpc>
              <a:spcBef>
                <a:spcPts val="1200"/>
              </a:spcBef>
              <a:spcAft>
                <a:spcPts val="0"/>
              </a:spcAft>
              <a:buClr>
                <a:schemeClr val="dk1"/>
              </a:buClr>
              <a:buSzPts val="1100"/>
              <a:buFont typeface="Arial"/>
              <a:buChar char="●"/>
            </a:pPr>
            <a:r>
              <a:rPr lang="en" sz="1100">
                <a:solidFill>
                  <a:schemeClr val="dk1"/>
                </a:solidFill>
                <a:latin typeface="Arial"/>
                <a:ea typeface="Arial"/>
                <a:cs typeface="Arial"/>
                <a:sym typeface="Arial"/>
              </a:rPr>
              <a:t>1.7 million × 90% = </a:t>
            </a:r>
            <a:r>
              <a:rPr b="1" lang="en" sz="1100">
                <a:solidFill>
                  <a:schemeClr val="dk1"/>
                </a:solidFill>
                <a:latin typeface="Arial"/>
                <a:ea typeface="Arial"/>
                <a:cs typeface="Arial"/>
                <a:sym typeface="Arial"/>
              </a:rPr>
              <a:t>~1.53 million digitally connected Muslim women in the U.S.</a:t>
            </a:r>
            <a:endParaRPr sz="1100"/>
          </a:p>
        </p:txBody>
      </p:sp>
      <p:sp>
        <p:nvSpPr>
          <p:cNvPr id="501" name="Google Shape;501;p70"/>
          <p:cNvSpPr txBox="1"/>
          <p:nvPr/>
        </p:nvSpPr>
        <p:spPr>
          <a:xfrm>
            <a:off x="0" y="161100"/>
            <a:ext cx="92307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800">
                <a:solidFill>
                  <a:schemeClr val="lt1"/>
                </a:solidFill>
                <a:latin typeface="Montserrat ExtraBold"/>
                <a:ea typeface="Montserrat ExtraBold"/>
                <a:cs typeface="Montserrat ExtraBold"/>
                <a:sym typeface="Montserrat ExtraBold"/>
              </a:rPr>
              <a:t>TARGET: DIGITALLY CONNECT MUSLIM WOMEN</a:t>
            </a:r>
            <a:endParaRPr sz="2800">
              <a:solidFill>
                <a:schemeClr val="lt1"/>
              </a:solidFill>
              <a:latin typeface="Montserrat ExtraBold"/>
              <a:ea typeface="Montserrat ExtraBold"/>
              <a:cs typeface="Montserrat ExtraBold"/>
              <a:sym typeface="Montserrat ExtraBo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05" name="Shape 505"/>
        <p:cNvGrpSpPr/>
        <p:nvPr/>
      </p:nvGrpSpPr>
      <p:grpSpPr>
        <a:xfrm>
          <a:off x="0" y="0"/>
          <a:ext cx="0" cy="0"/>
          <a:chOff x="0" y="0"/>
          <a:chExt cx="0" cy="0"/>
        </a:xfrm>
      </p:grpSpPr>
      <p:sp>
        <p:nvSpPr>
          <p:cNvPr id="506" name="Google Shape;506;p71"/>
          <p:cNvSpPr txBox="1"/>
          <p:nvPr>
            <p:ph type="title"/>
          </p:nvPr>
        </p:nvSpPr>
        <p:spPr>
          <a:xfrm>
            <a:off x="713250" y="1177475"/>
            <a:ext cx="7717500" cy="1923000"/>
          </a:xfrm>
          <a:prstGeom prst="rect">
            <a:avLst/>
          </a:prstGeom>
        </p:spPr>
        <p:txBody>
          <a:bodyPr anchorCtr="0" anchor="t" bIns="91425" lIns="91425" spcFirstLastPara="1" rIns="91425" wrap="square" tIns="91425">
            <a:noAutofit/>
          </a:bodyPr>
          <a:lstStyle/>
          <a:p>
            <a:pPr indent="-304800" lvl="0" marL="457200" rtl="0" algn="l">
              <a:lnSpc>
                <a:spcPct val="115000"/>
              </a:lnSpc>
              <a:spcBef>
                <a:spcPts val="1200"/>
              </a:spcBef>
              <a:spcAft>
                <a:spcPts val="0"/>
              </a:spcAft>
              <a:buClr>
                <a:schemeClr val="dk1"/>
              </a:buClr>
              <a:buSzPts val="1200"/>
              <a:buFont typeface="Arial"/>
              <a:buChar char="●"/>
            </a:pPr>
            <a:r>
              <a:rPr b="1" lang="en" sz="1200">
                <a:solidFill>
                  <a:schemeClr val="dk1"/>
                </a:solidFill>
                <a:latin typeface="Arial"/>
                <a:ea typeface="Arial"/>
                <a:cs typeface="Arial"/>
                <a:sym typeface="Arial"/>
              </a:rPr>
              <a:t>Current Reach</a:t>
            </a:r>
            <a:r>
              <a:rPr lang="en" sz="1200">
                <a:solidFill>
                  <a:schemeClr val="dk1"/>
                </a:solidFill>
                <a:latin typeface="Arial"/>
                <a:ea typeface="Arial"/>
                <a:cs typeface="Arial"/>
                <a:sym typeface="Arial"/>
              </a:rPr>
              <a:t>: We’ve engaged 30+ users via WhatsApp group in the past month</a:t>
            </a:r>
            <a:br>
              <a:rPr lang="en" sz="1200">
                <a:solidFill>
                  <a:schemeClr val="dk1"/>
                </a:solidFill>
                <a:latin typeface="Arial"/>
                <a:ea typeface="Arial"/>
                <a:cs typeface="Arial"/>
                <a:sym typeface="Arial"/>
              </a:rPr>
            </a:br>
            <a:endParaRPr sz="1200">
              <a:solidFill>
                <a:schemeClr val="dk1"/>
              </a:solidFill>
              <a:latin typeface="Arial"/>
              <a:ea typeface="Arial"/>
              <a:cs typeface="Arial"/>
              <a:sym typeface="Arial"/>
            </a:endParaRPr>
          </a:p>
          <a:p>
            <a:pPr indent="-304800" lvl="0" marL="457200" rtl="0" algn="l">
              <a:lnSpc>
                <a:spcPct val="115000"/>
              </a:lnSpc>
              <a:spcBef>
                <a:spcPts val="0"/>
              </a:spcBef>
              <a:spcAft>
                <a:spcPts val="0"/>
              </a:spcAft>
              <a:buClr>
                <a:schemeClr val="dk1"/>
              </a:buClr>
              <a:buSzPts val="1200"/>
              <a:buFont typeface="Arial"/>
              <a:buChar char="●"/>
            </a:pPr>
            <a:r>
              <a:rPr b="1" lang="en" sz="1200">
                <a:solidFill>
                  <a:schemeClr val="dk1"/>
                </a:solidFill>
                <a:latin typeface="Arial"/>
                <a:ea typeface="Arial"/>
                <a:cs typeface="Arial"/>
                <a:sym typeface="Arial"/>
              </a:rPr>
              <a:t>Engagement Rate</a:t>
            </a:r>
            <a:r>
              <a:rPr lang="en" sz="1200">
                <a:solidFill>
                  <a:schemeClr val="dk1"/>
                </a:solidFill>
                <a:latin typeface="Arial"/>
                <a:ea typeface="Arial"/>
                <a:cs typeface="Arial"/>
                <a:sym typeface="Arial"/>
              </a:rPr>
              <a:t>: A</a:t>
            </a:r>
            <a:r>
              <a:rPr lang="en" sz="1200">
                <a:solidFill>
                  <a:schemeClr val="dk1"/>
                </a:solidFill>
                <a:latin typeface="Arial"/>
                <a:ea typeface="Arial"/>
                <a:cs typeface="Arial"/>
                <a:sym typeface="Arial"/>
              </a:rPr>
              <a:t>verage</a:t>
            </a:r>
            <a:r>
              <a:rPr lang="en" sz="1200">
                <a:solidFill>
                  <a:schemeClr val="dk1"/>
                </a:solidFill>
                <a:latin typeface="Arial"/>
                <a:ea typeface="Arial"/>
                <a:cs typeface="Arial"/>
                <a:sym typeface="Arial"/>
              </a:rPr>
              <a:t> 6 reactions per post (20% of users)</a:t>
            </a:r>
            <a:endParaRPr sz="1200">
              <a:solidFill>
                <a:schemeClr val="dk1"/>
              </a:solidFill>
              <a:latin typeface="Arial"/>
              <a:ea typeface="Arial"/>
              <a:cs typeface="Arial"/>
              <a:sym typeface="Arial"/>
            </a:endParaRPr>
          </a:p>
          <a:p>
            <a:pPr indent="-304800" lvl="0" marL="457200" rtl="0" algn="l">
              <a:lnSpc>
                <a:spcPct val="115000"/>
              </a:lnSpc>
              <a:spcBef>
                <a:spcPts val="0"/>
              </a:spcBef>
              <a:spcAft>
                <a:spcPts val="0"/>
              </a:spcAft>
              <a:buClr>
                <a:schemeClr val="dk1"/>
              </a:buClr>
              <a:buSzPts val="1200"/>
              <a:buFont typeface="Arial"/>
              <a:buChar char="●"/>
            </a:pPr>
            <a:r>
              <a:rPr b="1" lang="en" sz="1200">
                <a:solidFill>
                  <a:schemeClr val="dk1"/>
                </a:solidFill>
                <a:latin typeface="Arial"/>
                <a:ea typeface="Arial"/>
                <a:cs typeface="Arial"/>
                <a:sym typeface="Arial"/>
              </a:rPr>
              <a:t>Open </a:t>
            </a:r>
            <a:r>
              <a:rPr b="1" lang="en" sz="1200">
                <a:solidFill>
                  <a:schemeClr val="dk1"/>
                </a:solidFill>
                <a:latin typeface="Arial"/>
                <a:ea typeface="Arial"/>
                <a:cs typeface="Arial"/>
                <a:sym typeface="Arial"/>
              </a:rPr>
              <a:t>Rate</a:t>
            </a:r>
            <a:r>
              <a:rPr lang="en" sz="1200">
                <a:solidFill>
                  <a:schemeClr val="dk1"/>
                </a:solidFill>
                <a:latin typeface="Arial"/>
                <a:ea typeface="Arial"/>
                <a:cs typeface="Arial"/>
                <a:sym typeface="Arial"/>
              </a:rPr>
              <a:t>: Average 25 (83.3% of users)</a:t>
            </a:r>
            <a:endParaRPr sz="1200">
              <a:solidFill>
                <a:schemeClr val="dk1"/>
              </a:solidFill>
              <a:latin typeface="Arial"/>
              <a:ea typeface="Arial"/>
              <a:cs typeface="Arial"/>
              <a:sym typeface="Arial"/>
            </a:endParaRPr>
          </a:p>
          <a:p>
            <a:pPr indent="0" lvl="0" marL="0" rtl="0" algn="l">
              <a:lnSpc>
                <a:spcPct val="115000"/>
              </a:lnSpc>
              <a:spcBef>
                <a:spcPts val="1200"/>
              </a:spcBef>
              <a:spcAft>
                <a:spcPts val="0"/>
              </a:spcAft>
              <a:buNone/>
            </a:pPr>
            <a:br>
              <a:rPr lang="en" sz="1200">
                <a:solidFill>
                  <a:schemeClr val="dk1"/>
                </a:solidFill>
                <a:latin typeface="Arial"/>
                <a:ea typeface="Arial"/>
                <a:cs typeface="Arial"/>
                <a:sym typeface="Arial"/>
              </a:rPr>
            </a:br>
            <a:br>
              <a:rPr lang="en" sz="1100">
                <a:solidFill>
                  <a:schemeClr val="dk1"/>
                </a:solidFill>
                <a:latin typeface="Arial"/>
                <a:ea typeface="Arial"/>
                <a:cs typeface="Arial"/>
                <a:sym typeface="Arial"/>
              </a:rPr>
            </a:br>
            <a:endParaRPr sz="1100">
              <a:solidFill>
                <a:schemeClr val="dk1"/>
              </a:solidFill>
              <a:latin typeface="Arial"/>
              <a:ea typeface="Arial"/>
              <a:cs typeface="Arial"/>
              <a:sym typeface="Arial"/>
            </a:endParaRPr>
          </a:p>
          <a:p>
            <a:pPr indent="0" lvl="0" marL="0" rtl="0" algn="l">
              <a:lnSpc>
                <a:spcPct val="115000"/>
              </a:lnSpc>
              <a:spcBef>
                <a:spcPts val="1200"/>
              </a:spcBef>
              <a:spcAft>
                <a:spcPts val="1200"/>
              </a:spcAft>
              <a:buNone/>
            </a:pPr>
            <a:r>
              <a:t/>
            </a:r>
            <a:endParaRPr b="1" sz="1100">
              <a:solidFill>
                <a:schemeClr val="dk1"/>
              </a:solidFill>
              <a:latin typeface="Arial"/>
              <a:ea typeface="Arial"/>
              <a:cs typeface="Arial"/>
              <a:sym typeface="Arial"/>
            </a:endParaRPr>
          </a:p>
        </p:txBody>
      </p:sp>
      <p:sp>
        <p:nvSpPr>
          <p:cNvPr id="507" name="Google Shape;507;p71"/>
          <p:cNvSpPr txBox="1"/>
          <p:nvPr/>
        </p:nvSpPr>
        <p:spPr>
          <a:xfrm>
            <a:off x="0" y="161100"/>
            <a:ext cx="92307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800">
                <a:solidFill>
                  <a:schemeClr val="lt1"/>
                </a:solidFill>
                <a:latin typeface="Montserrat ExtraBold"/>
                <a:ea typeface="Montserrat ExtraBold"/>
                <a:cs typeface="Montserrat ExtraBold"/>
                <a:sym typeface="Montserrat ExtraBold"/>
              </a:rPr>
              <a:t>Impact</a:t>
            </a:r>
            <a:endParaRPr sz="2800">
              <a:solidFill>
                <a:schemeClr val="lt1"/>
              </a:solidFill>
              <a:latin typeface="Montserrat ExtraBold"/>
              <a:ea typeface="Montserrat ExtraBold"/>
              <a:cs typeface="Montserrat ExtraBold"/>
              <a:sym typeface="Montserrat ExtraBold"/>
            </a:endParaRPr>
          </a:p>
        </p:txBody>
      </p:sp>
      <p:sp>
        <p:nvSpPr>
          <p:cNvPr id="508" name="Google Shape;508;p71"/>
          <p:cNvSpPr txBox="1"/>
          <p:nvPr/>
        </p:nvSpPr>
        <p:spPr>
          <a:xfrm>
            <a:off x="1764600" y="3048650"/>
            <a:ext cx="5614800" cy="615000"/>
          </a:xfrm>
          <a:prstGeom prst="rect">
            <a:avLst/>
          </a:prstGeom>
          <a:noFill/>
          <a:ln>
            <a:noFill/>
          </a:ln>
        </p:spPr>
        <p:txBody>
          <a:bodyPr anchorCtr="0" anchor="t" bIns="91425" lIns="91425" spcFirstLastPara="1" rIns="91425" wrap="square" tIns="91425">
            <a:spAutoFit/>
          </a:bodyPr>
          <a:lstStyle/>
          <a:p>
            <a:pPr indent="0" lvl="0" marL="457200" rtl="0" algn="l">
              <a:lnSpc>
                <a:spcPct val="115000"/>
              </a:lnSpc>
              <a:spcBef>
                <a:spcPts val="1200"/>
              </a:spcBef>
              <a:spcAft>
                <a:spcPts val="1200"/>
              </a:spcAft>
              <a:buNone/>
            </a:pPr>
            <a:r>
              <a:rPr b="1" lang="en" sz="1300">
                <a:solidFill>
                  <a:srgbClr val="333333"/>
                </a:solidFill>
              </a:rPr>
              <a:t>According to Forbes “SMS has a staggering </a:t>
            </a:r>
            <a:r>
              <a:rPr b="1" lang="en" sz="1300">
                <a:solidFill>
                  <a:srgbClr val="003891"/>
                </a:solidFill>
                <a:uFill>
                  <a:noFill/>
                </a:uFill>
                <a:hlinkClick r:id="rId3">
                  <a:extLst>
                    <a:ext uri="{A12FA001-AC4F-418D-AE19-62706E023703}">
                      <ahyp:hlinkClr val="tx"/>
                    </a:ext>
                  </a:extLst>
                </a:hlinkClick>
              </a:rPr>
              <a:t>98% open rate.</a:t>
            </a:r>
            <a:r>
              <a:rPr b="1" lang="en" sz="1300">
                <a:solidFill>
                  <a:srgbClr val="333333"/>
                </a:solidFill>
              </a:rPr>
              <a:t> That’s 3.7x more than the </a:t>
            </a:r>
            <a:r>
              <a:rPr b="1" lang="en" sz="1300">
                <a:solidFill>
                  <a:srgbClr val="003891"/>
                </a:solidFill>
                <a:uFill>
                  <a:noFill/>
                </a:uFill>
                <a:hlinkClick r:id="rId4">
                  <a:extLst>
                    <a:ext uri="{A12FA001-AC4F-418D-AE19-62706E023703}">
                      <ahyp:hlinkClr val="tx"/>
                    </a:ext>
                  </a:extLst>
                </a:hlinkClick>
              </a:rPr>
              <a:t>26.8% open rate for email</a:t>
            </a:r>
            <a:r>
              <a:rPr b="1" lang="en" sz="1200">
                <a:solidFill>
                  <a:schemeClr val="dk1"/>
                </a:solidFill>
              </a:rPr>
              <a:t>”</a:t>
            </a:r>
            <a:endParaRPr b="1"/>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2" name="Shape 512"/>
        <p:cNvGrpSpPr/>
        <p:nvPr/>
      </p:nvGrpSpPr>
      <p:grpSpPr>
        <a:xfrm>
          <a:off x="0" y="0"/>
          <a:ext cx="0" cy="0"/>
          <a:chOff x="0" y="0"/>
          <a:chExt cx="0" cy="0"/>
        </a:xfrm>
      </p:grpSpPr>
      <p:sp>
        <p:nvSpPr>
          <p:cNvPr id="513" name="Google Shape;513;p72"/>
          <p:cNvSpPr txBox="1"/>
          <p:nvPr>
            <p:ph type="title"/>
          </p:nvPr>
        </p:nvSpPr>
        <p:spPr>
          <a:xfrm>
            <a:off x="713250" y="448056"/>
            <a:ext cx="7717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Exhibit 1: App Wireframes </a:t>
            </a:r>
            <a:endParaRPr/>
          </a:p>
        </p:txBody>
      </p:sp>
      <p:sp>
        <p:nvSpPr>
          <p:cNvPr id="514" name="Google Shape;514;p72"/>
          <p:cNvSpPr txBox="1"/>
          <p:nvPr>
            <p:ph idx="9" type="title"/>
          </p:nvPr>
        </p:nvSpPr>
        <p:spPr>
          <a:xfrm>
            <a:off x="1097280" y="1844061"/>
            <a:ext cx="576000" cy="576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1</a:t>
            </a:r>
            <a:endParaRPr/>
          </a:p>
        </p:txBody>
      </p:sp>
      <p:sp>
        <p:nvSpPr>
          <p:cNvPr id="515" name="Google Shape;515;p72"/>
          <p:cNvSpPr txBox="1"/>
          <p:nvPr>
            <p:ph idx="14" type="title"/>
          </p:nvPr>
        </p:nvSpPr>
        <p:spPr>
          <a:xfrm>
            <a:off x="1097280" y="3233949"/>
            <a:ext cx="576000" cy="576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3</a:t>
            </a:r>
            <a:endParaRPr/>
          </a:p>
        </p:txBody>
      </p:sp>
      <p:sp>
        <p:nvSpPr>
          <p:cNvPr id="516" name="Google Shape;516;p72"/>
          <p:cNvSpPr txBox="1"/>
          <p:nvPr>
            <p:ph idx="15" type="title"/>
          </p:nvPr>
        </p:nvSpPr>
        <p:spPr>
          <a:xfrm>
            <a:off x="4956048" y="3233949"/>
            <a:ext cx="576000" cy="576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4</a:t>
            </a:r>
            <a:endParaRPr/>
          </a:p>
        </p:txBody>
      </p:sp>
      <p:pic>
        <p:nvPicPr>
          <p:cNvPr id="517" name="Google Shape;517;p72"/>
          <p:cNvPicPr preferRelativeResize="0"/>
          <p:nvPr/>
        </p:nvPicPr>
        <p:blipFill>
          <a:blip r:embed="rId3">
            <a:alphaModFix/>
          </a:blip>
          <a:stretch>
            <a:fillRect/>
          </a:stretch>
        </p:blipFill>
        <p:spPr>
          <a:xfrm>
            <a:off x="1378600" y="1477075"/>
            <a:ext cx="3897874" cy="2539050"/>
          </a:xfrm>
          <a:prstGeom prst="rect">
            <a:avLst/>
          </a:prstGeom>
          <a:noFill/>
          <a:ln>
            <a:noFill/>
          </a:ln>
        </p:spPr>
      </p:pic>
      <p:pic>
        <p:nvPicPr>
          <p:cNvPr id="518" name="Google Shape;518;p72"/>
          <p:cNvPicPr preferRelativeResize="0"/>
          <p:nvPr/>
        </p:nvPicPr>
        <p:blipFill rotWithShape="1">
          <a:blip r:embed="rId4">
            <a:alphaModFix/>
          </a:blip>
          <a:srcRect b="0" l="30318" r="0" t="0"/>
          <a:stretch/>
        </p:blipFill>
        <p:spPr>
          <a:xfrm>
            <a:off x="5857925" y="1685575"/>
            <a:ext cx="2458225" cy="24260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2" name="Shape 522"/>
        <p:cNvGrpSpPr/>
        <p:nvPr/>
      </p:nvGrpSpPr>
      <p:grpSpPr>
        <a:xfrm>
          <a:off x="0" y="0"/>
          <a:ext cx="0" cy="0"/>
          <a:chOff x="0" y="0"/>
          <a:chExt cx="0" cy="0"/>
        </a:xfrm>
      </p:grpSpPr>
      <p:sp>
        <p:nvSpPr>
          <p:cNvPr id="523" name="Google Shape;523;p73"/>
          <p:cNvSpPr txBox="1"/>
          <p:nvPr>
            <p:ph type="title"/>
          </p:nvPr>
        </p:nvSpPr>
        <p:spPr>
          <a:xfrm>
            <a:off x="1263875" y="72000"/>
            <a:ext cx="6867000" cy="3255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900">
                <a:solidFill>
                  <a:srgbClr val="333333"/>
                </a:solidFill>
              </a:rPr>
              <a:t>MAYBE AN APP WASN’T THE BEST IDEA</a:t>
            </a:r>
            <a:endParaRPr sz="2900">
              <a:solidFill>
                <a:srgbClr val="333333"/>
              </a:solidFill>
            </a:endParaRPr>
          </a:p>
          <a:p>
            <a:pPr indent="0" lvl="0" marL="0" rtl="0" algn="ctr">
              <a:spcBef>
                <a:spcPts val="0"/>
              </a:spcBef>
              <a:spcAft>
                <a:spcPts val="0"/>
              </a:spcAft>
              <a:buNone/>
            </a:pPr>
            <a:r>
              <a:rPr lang="en" sz="2900">
                <a:solidFill>
                  <a:srgbClr val="333333"/>
                </a:solidFill>
              </a:rPr>
              <a:t>(For Now)</a:t>
            </a:r>
            <a:endParaRPr sz="2900">
              <a:solidFill>
                <a:srgbClr val="333333"/>
              </a:solidFill>
            </a:endParaRPr>
          </a:p>
        </p:txBody>
      </p:sp>
      <p:sp>
        <p:nvSpPr>
          <p:cNvPr id="524" name="Google Shape;524;p73"/>
          <p:cNvSpPr/>
          <p:nvPr/>
        </p:nvSpPr>
        <p:spPr>
          <a:xfrm>
            <a:off x="3661800" y="3194191"/>
            <a:ext cx="1820400" cy="36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73"/>
          <p:cNvSpPr txBox="1"/>
          <p:nvPr/>
        </p:nvSpPr>
        <p:spPr>
          <a:xfrm>
            <a:off x="3223675" y="3567650"/>
            <a:ext cx="2727900" cy="99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333333"/>
                </a:solidFill>
                <a:latin typeface="Montserrat"/>
                <a:ea typeface="Montserrat"/>
                <a:cs typeface="Montserrat"/>
                <a:sym typeface="Montserrat"/>
              </a:rPr>
              <a:t>LEARNING CURVE🛑</a:t>
            </a:r>
            <a:endParaRPr b="1" sz="1800">
              <a:solidFill>
                <a:srgbClr val="333333"/>
              </a:solidFill>
              <a:latin typeface="Montserrat"/>
              <a:ea typeface="Montserrat"/>
              <a:cs typeface="Montserrat"/>
              <a:sym typeface="Montserrat"/>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9" name="Shape 529"/>
        <p:cNvGrpSpPr/>
        <p:nvPr/>
      </p:nvGrpSpPr>
      <p:grpSpPr>
        <a:xfrm>
          <a:off x="0" y="0"/>
          <a:ext cx="0" cy="0"/>
          <a:chOff x="0" y="0"/>
          <a:chExt cx="0" cy="0"/>
        </a:xfrm>
      </p:grpSpPr>
      <p:sp>
        <p:nvSpPr>
          <p:cNvPr id="530" name="Google Shape;530;p74"/>
          <p:cNvSpPr/>
          <p:nvPr/>
        </p:nvSpPr>
        <p:spPr>
          <a:xfrm>
            <a:off x="713225" y="557100"/>
            <a:ext cx="4029300" cy="40293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74"/>
          <p:cNvSpPr txBox="1"/>
          <p:nvPr>
            <p:ph type="title"/>
          </p:nvPr>
        </p:nvSpPr>
        <p:spPr>
          <a:xfrm>
            <a:off x="5687125" y="1126975"/>
            <a:ext cx="2741400" cy="1128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Exhibit 2 : Web page </a:t>
            </a:r>
            <a:endParaRPr/>
          </a:p>
          <a:p>
            <a:pPr indent="0" lvl="0" marL="0" rtl="0" algn="ctr">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532" name="Google Shape;532;p74"/>
          <p:cNvSpPr txBox="1"/>
          <p:nvPr>
            <p:ph idx="1" type="subTitle"/>
          </p:nvPr>
        </p:nvSpPr>
        <p:spPr>
          <a:xfrm>
            <a:off x="5687125" y="2313425"/>
            <a:ext cx="3120000" cy="1371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
                <a:solidFill>
                  <a:schemeClr val="dk1"/>
                </a:solidFill>
              </a:rPr>
              <a:t>https://nisa-focus-1.webflow.io/</a:t>
            </a:r>
            <a:endParaRPr b="1">
              <a:solidFill>
                <a:schemeClr val="dk1"/>
              </a:solidFill>
            </a:endParaRPr>
          </a:p>
        </p:txBody>
      </p:sp>
      <p:sp>
        <p:nvSpPr>
          <p:cNvPr id="533" name="Google Shape;533;p74"/>
          <p:cNvSpPr/>
          <p:nvPr/>
        </p:nvSpPr>
        <p:spPr>
          <a:xfrm>
            <a:off x="1997288" y="1126963"/>
            <a:ext cx="1461172" cy="2889585"/>
          </a:xfrm>
          <a:custGeom>
            <a:rect b="b" l="l" r="r" t="t"/>
            <a:pathLst>
              <a:path extrusionOk="0" h="122466" w="61960">
                <a:moveTo>
                  <a:pt x="52217" y="0"/>
                </a:moveTo>
                <a:lnTo>
                  <a:pt x="9743" y="0"/>
                </a:lnTo>
                <a:lnTo>
                  <a:pt x="9743" y="0"/>
                </a:lnTo>
                <a:lnTo>
                  <a:pt x="8803" y="0"/>
                </a:lnTo>
                <a:lnTo>
                  <a:pt x="7778" y="171"/>
                </a:lnTo>
                <a:lnTo>
                  <a:pt x="6838" y="427"/>
                </a:lnTo>
                <a:lnTo>
                  <a:pt x="5983" y="769"/>
                </a:lnTo>
                <a:lnTo>
                  <a:pt x="5129" y="1111"/>
                </a:lnTo>
                <a:lnTo>
                  <a:pt x="4359" y="1624"/>
                </a:lnTo>
                <a:lnTo>
                  <a:pt x="3590" y="2222"/>
                </a:lnTo>
                <a:lnTo>
                  <a:pt x="2907" y="2820"/>
                </a:lnTo>
                <a:lnTo>
                  <a:pt x="2223" y="3504"/>
                </a:lnTo>
                <a:lnTo>
                  <a:pt x="1710" y="4273"/>
                </a:lnTo>
                <a:lnTo>
                  <a:pt x="1197" y="5042"/>
                </a:lnTo>
                <a:lnTo>
                  <a:pt x="770" y="5897"/>
                </a:lnTo>
                <a:lnTo>
                  <a:pt x="514" y="6837"/>
                </a:lnTo>
                <a:lnTo>
                  <a:pt x="257" y="7777"/>
                </a:lnTo>
                <a:lnTo>
                  <a:pt x="86" y="8717"/>
                </a:lnTo>
                <a:lnTo>
                  <a:pt x="1" y="9743"/>
                </a:lnTo>
                <a:lnTo>
                  <a:pt x="1" y="112723"/>
                </a:lnTo>
                <a:lnTo>
                  <a:pt x="1" y="112723"/>
                </a:lnTo>
                <a:lnTo>
                  <a:pt x="86" y="113748"/>
                </a:lnTo>
                <a:lnTo>
                  <a:pt x="257" y="114688"/>
                </a:lnTo>
                <a:lnTo>
                  <a:pt x="514" y="115629"/>
                </a:lnTo>
                <a:lnTo>
                  <a:pt x="770" y="116569"/>
                </a:lnTo>
                <a:lnTo>
                  <a:pt x="1197" y="117423"/>
                </a:lnTo>
                <a:lnTo>
                  <a:pt x="1710" y="118192"/>
                </a:lnTo>
                <a:lnTo>
                  <a:pt x="2223" y="118962"/>
                </a:lnTo>
                <a:lnTo>
                  <a:pt x="2907" y="119645"/>
                </a:lnTo>
                <a:lnTo>
                  <a:pt x="3590" y="120243"/>
                </a:lnTo>
                <a:lnTo>
                  <a:pt x="4359" y="120842"/>
                </a:lnTo>
                <a:lnTo>
                  <a:pt x="5129" y="121354"/>
                </a:lnTo>
                <a:lnTo>
                  <a:pt x="5983" y="121696"/>
                </a:lnTo>
                <a:lnTo>
                  <a:pt x="6838" y="122038"/>
                </a:lnTo>
                <a:lnTo>
                  <a:pt x="7778" y="122294"/>
                </a:lnTo>
                <a:lnTo>
                  <a:pt x="8803" y="122465"/>
                </a:lnTo>
                <a:lnTo>
                  <a:pt x="9743" y="122465"/>
                </a:lnTo>
                <a:lnTo>
                  <a:pt x="52217" y="122465"/>
                </a:lnTo>
                <a:lnTo>
                  <a:pt x="52217" y="122465"/>
                </a:lnTo>
                <a:lnTo>
                  <a:pt x="53243" y="122465"/>
                </a:lnTo>
                <a:lnTo>
                  <a:pt x="54183" y="122294"/>
                </a:lnTo>
                <a:lnTo>
                  <a:pt x="55123" y="122038"/>
                </a:lnTo>
                <a:lnTo>
                  <a:pt x="55978" y="121696"/>
                </a:lnTo>
                <a:lnTo>
                  <a:pt x="56832" y="121354"/>
                </a:lnTo>
                <a:lnTo>
                  <a:pt x="57687" y="120842"/>
                </a:lnTo>
                <a:lnTo>
                  <a:pt x="58371" y="120243"/>
                </a:lnTo>
                <a:lnTo>
                  <a:pt x="59054" y="119645"/>
                </a:lnTo>
                <a:lnTo>
                  <a:pt x="59738" y="118962"/>
                </a:lnTo>
                <a:lnTo>
                  <a:pt x="60251" y="118192"/>
                </a:lnTo>
                <a:lnTo>
                  <a:pt x="60764" y="117423"/>
                </a:lnTo>
                <a:lnTo>
                  <a:pt x="61191" y="116569"/>
                </a:lnTo>
                <a:lnTo>
                  <a:pt x="61533" y="115629"/>
                </a:lnTo>
                <a:lnTo>
                  <a:pt x="61704" y="114688"/>
                </a:lnTo>
                <a:lnTo>
                  <a:pt x="61875" y="113748"/>
                </a:lnTo>
                <a:lnTo>
                  <a:pt x="61960" y="112723"/>
                </a:lnTo>
                <a:lnTo>
                  <a:pt x="61960" y="9743"/>
                </a:lnTo>
                <a:lnTo>
                  <a:pt x="61960" y="9743"/>
                </a:lnTo>
                <a:lnTo>
                  <a:pt x="61875" y="8717"/>
                </a:lnTo>
                <a:lnTo>
                  <a:pt x="61704" y="7777"/>
                </a:lnTo>
                <a:lnTo>
                  <a:pt x="61533" y="6837"/>
                </a:lnTo>
                <a:lnTo>
                  <a:pt x="61191" y="5897"/>
                </a:lnTo>
                <a:lnTo>
                  <a:pt x="60764" y="5042"/>
                </a:lnTo>
                <a:lnTo>
                  <a:pt x="60251" y="4273"/>
                </a:lnTo>
                <a:lnTo>
                  <a:pt x="59738" y="3504"/>
                </a:lnTo>
                <a:lnTo>
                  <a:pt x="59054" y="2820"/>
                </a:lnTo>
                <a:lnTo>
                  <a:pt x="58371" y="2222"/>
                </a:lnTo>
                <a:lnTo>
                  <a:pt x="57687" y="1624"/>
                </a:lnTo>
                <a:lnTo>
                  <a:pt x="56832" y="1111"/>
                </a:lnTo>
                <a:lnTo>
                  <a:pt x="55978" y="769"/>
                </a:lnTo>
                <a:lnTo>
                  <a:pt x="55123" y="427"/>
                </a:lnTo>
                <a:lnTo>
                  <a:pt x="54183" y="171"/>
                </a:lnTo>
                <a:lnTo>
                  <a:pt x="53243" y="0"/>
                </a:lnTo>
                <a:lnTo>
                  <a:pt x="52217" y="0"/>
                </a:lnTo>
                <a:lnTo>
                  <a:pt x="52217" y="0"/>
                </a:lnTo>
                <a:close/>
                <a:moveTo>
                  <a:pt x="24870" y="5042"/>
                </a:moveTo>
                <a:lnTo>
                  <a:pt x="24870" y="5042"/>
                </a:lnTo>
                <a:lnTo>
                  <a:pt x="24955" y="5042"/>
                </a:lnTo>
                <a:lnTo>
                  <a:pt x="37176" y="5042"/>
                </a:lnTo>
                <a:lnTo>
                  <a:pt x="37176" y="5042"/>
                </a:lnTo>
                <a:lnTo>
                  <a:pt x="37433" y="5042"/>
                </a:lnTo>
                <a:lnTo>
                  <a:pt x="37689" y="5213"/>
                </a:lnTo>
                <a:lnTo>
                  <a:pt x="37860" y="5469"/>
                </a:lnTo>
                <a:lnTo>
                  <a:pt x="37946" y="5811"/>
                </a:lnTo>
                <a:lnTo>
                  <a:pt x="37946" y="5811"/>
                </a:lnTo>
                <a:lnTo>
                  <a:pt x="37860" y="6068"/>
                </a:lnTo>
                <a:lnTo>
                  <a:pt x="37689" y="6324"/>
                </a:lnTo>
                <a:lnTo>
                  <a:pt x="37433" y="6495"/>
                </a:lnTo>
                <a:lnTo>
                  <a:pt x="37091" y="6580"/>
                </a:lnTo>
                <a:lnTo>
                  <a:pt x="37091" y="6580"/>
                </a:lnTo>
                <a:lnTo>
                  <a:pt x="37091" y="6580"/>
                </a:lnTo>
                <a:lnTo>
                  <a:pt x="24870" y="6580"/>
                </a:lnTo>
                <a:lnTo>
                  <a:pt x="24870" y="6580"/>
                </a:lnTo>
                <a:lnTo>
                  <a:pt x="24870" y="6580"/>
                </a:lnTo>
                <a:lnTo>
                  <a:pt x="24528" y="6495"/>
                </a:lnTo>
                <a:lnTo>
                  <a:pt x="24272" y="6324"/>
                </a:lnTo>
                <a:lnTo>
                  <a:pt x="24101" y="6068"/>
                </a:lnTo>
                <a:lnTo>
                  <a:pt x="24101" y="5811"/>
                </a:lnTo>
                <a:lnTo>
                  <a:pt x="24101" y="5811"/>
                </a:lnTo>
                <a:lnTo>
                  <a:pt x="24101" y="5469"/>
                </a:lnTo>
                <a:lnTo>
                  <a:pt x="24272" y="5213"/>
                </a:lnTo>
                <a:lnTo>
                  <a:pt x="24528" y="5042"/>
                </a:lnTo>
                <a:lnTo>
                  <a:pt x="24870" y="5042"/>
                </a:lnTo>
                <a:lnTo>
                  <a:pt x="24870" y="5042"/>
                </a:lnTo>
                <a:close/>
                <a:moveTo>
                  <a:pt x="31023" y="119389"/>
                </a:moveTo>
                <a:lnTo>
                  <a:pt x="31023" y="119389"/>
                </a:lnTo>
                <a:lnTo>
                  <a:pt x="30340" y="119303"/>
                </a:lnTo>
                <a:lnTo>
                  <a:pt x="29741" y="119132"/>
                </a:lnTo>
                <a:lnTo>
                  <a:pt x="29143" y="118791"/>
                </a:lnTo>
                <a:lnTo>
                  <a:pt x="28630" y="118449"/>
                </a:lnTo>
                <a:lnTo>
                  <a:pt x="28288" y="117936"/>
                </a:lnTo>
                <a:lnTo>
                  <a:pt x="27947" y="117338"/>
                </a:lnTo>
                <a:lnTo>
                  <a:pt x="27776" y="116740"/>
                </a:lnTo>
                <a:lnTo>
                  <a:pt x="27690" y="116056"/>
                </a:lnTo>
                <a:lnTo>
                  <a:pt x="27690" y="116056"/>
                </a:lnTo>
                <a:lnTo>
                  <a:pt x="27776" y="115458"/>
                </a:lnTo>
                <a:lnTo>
                  <a:pt x="27947" y="114774"/>
                </a:lnTo>
                <a:lnTo>
                  <a:pt x="28288" y="114261"/>
                </a:lnTo>
                <a:lnTo>
                  <a:pt x="28630" y="113748"/>
                </a:lnTo>
                <a:lnTo>
                  <a:pt x="29143" y="113407"/>
                </a:lnTo>
                <a:lnTo>
                  <a:pt x="29741" y="113065"/>
                </a:lnTo>
                <a:lnTo>
                  <a:pt x="30340" y="112894"/>
                </a:lnTo>
                <a:lnTo>
                  <a:pt x="31023" y="112808"/>
                </a:lnTo>
                <a:lnTo>
                  <a:pt x="31023" y="112808"/>
                </a:lnTo>
                <a:lnTo>
                  <a:pt x="31621" y="112894"/>
                </a:lnTo>
                <a:lnTo>
                  <a:pt x="32305" y="113065"/>
                </a:lnTo>
                <a:lnTo>
                  <a:pt x="32818" y="113407"/>
                </a:lnTo>
                <a:lnTo>
                  <a:pt x="33331" y="113748"/>
                </a:lnTo>
                <a:lnTo>
                  <a:pt x="33758" y="114261"/>
                </a:lnTo>
                <a:lnTo>
                  <a:pt x="34014" y="114774"/>
                </a:lnTo>
                <a:lnTo>
                  <a:pt x="34185" y="115458"/>
                </a:lnTo>
                <a:lnTo>
                  <a:pt x="34271" y="116056"/>
                </a:lnTo>
                <a:lnTo>
                  <a:pt x="34271" y="116056"/>
                </a:lnTo>
                <a:lnTo>
                  <a:pt x="34185" y="116740"/>
                </a:lnTo>
                <a:lnTo>
                  <a:pt x="34014" y="117338"/>
                </a:lnTo>
                <a:lnTo>
                  <a:pt x="33758" y="117936"/>
                </a:lnTo>
                <a:lnTo>
                  <a:pt x="33331" y="118449"/>
                </a:lnTo>
                <a:lnTo>
                  <a:pt x="32818" y="118791"/>
                </a:lnTo>
                <a:lnTo>
                  <a:pt x="32305" y="119132"/>
                </a:lnTo>
                <a:lnTo>
                  <a:pt x="31621" y="119303"/>
                </a:lnTo>
                <a:lnTo>
                  <a:pt x="31023" y="119389"/>
                </a:lnTo>
                <a:lnTo>
                  <a:pt x="31023" y="119389"/>
                </a:lnTo>
                <a:close/>
                <a:moveTo>
                  <a:pt x="59482" y="108877"/>
                </a:moveTo>
                <a:lnTo>
                  <a:pt x="2479" y="108877"/>
                </a:lnTo>
                <a:lnTo>
                  <a:pt x="2479" y="13588"/>
                </a:lnTo>
                <a:lnTo>
                  <a:pt x="59482" y="13588"/>
                </a:lnTo>
                <a:lnTo>
                  <a:pt x="59482" y="108877"/>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34" name="Google Shape;534;p74"/>
          <p:cNvPicPr preferRelativeResize="0"/>
          <p:nvPr/>
        </p:nvPicPr>
        <p:blipFill rotWithShape="1">
          <a:blip r:embed="rId3">
            <a:alphaModFix/>
          </a:blip>
          <a:srcRect b="12070" l="0" r="0" t="8312"/>
          <a:stretch/>
        </p:blipFill>
        <p:spPr>
          <a:xfrm>
            <a:off x="2166638" y="1605450"/>
            <a:ext cx="1122475" cy="19326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8" name="Shape 538"/>
        <p:cNvGrpSpPr/>
        <p:nvPr/>
      </p:nvGrpSpPr>
      <p:grpSpPr>
        <a:xfrm>
          <a:off x="0" y="0"/>
          <a:ext cx="0" cy="0"/>
          <a:chOff x="0" y="0"/>
          <a:chExt cx="0" cy="0"/>
        </a:xfrm>
      </p:grpSpPr>
      <p:sp>
        <p:nvSpPr>
          <p:cNvPr id="539" name="Google Shape;539;p75"/>
          <p:cNvSpPr/>
          <p:nvPr/>
        </p:nvSpPr>
        <p:spPr>
          <a:xfrm>
            <a:off x="713225" y="557100"/>
            <a:ext cx="4029300" cy="40293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75"/>
          <p:cNvSpPr txBox="1"/>
          <p:nvPr>
            <p:ph type="title"/>
          </p:nvPr>
        </p:nvSpPr>
        <p:spPr>
          <a:xfrm>
            <a:off x="5687125" y="1126975"/>
            <a:ext cx="2741400" cy="1128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Exhibit 3 : Web Page</a:t>
            </a:r>
            <a:endParaRPr/>
          </a:p>
          <a:p>
            <a:pPr indent="0" lvl="0" marL="0" rtl="0" algn="l">
              <a:spcBef>
                <a:spcPts val="0"/>
              </a:spcBef>
              <a:spcAft>
                <a:spcPts val="0"/>
              </a:spcAft>
              <a:buNone/>
            </a:pPr>
            <a:r>
              <a:t/>
            </a:r>
            <a:endParaRPr/>
          </a:p>
        </p:txBody>
      </p:sp>
      <p:sp>
        <p:nvSpPr>
          <p:cNvPr id="541" name="Google Shape;541;p75"/>
          <p:cNvSpPr txBox="1"/>
          <p:nvPr>
            <p:ph idx="1" type="subTitle"/>
          </p:nvPr>
        </p:nvSpPr>
        <p:spPr>
          <a:xfrm>
            <a:off x="5687125" y="2313433"/>
            <a:ext cx="2743500" cy="137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a:p>
            <a:pPr indent="0" lvl="0" marL="0" rtl="0" algn="l">
              <a:spcBef>
                <a:spcPts val="1600"/>
              </a:spcBef>
              <a:spcAft>
                <a:spcPts val="1600"/>
              </a:spcAft>
              <a:buNone/>
            </a:pPr>
            <a:r>
              <a:t/>
            </a:r>
            <a:endParaRPr/>
          </a:p>
        </p:txBody>
      </p:sp>
      <p:pic>
        <p:nvPicPr>
          <p:cNvPr id="542" name="Google Shape;542;p75" title="IMG_2243 2.jpg"/>
          <p:cNvPicPr preferRelativeResize="0"/>
          <p:nvPr/>
        </p:nvPicPr>
        <p:blipFill rotWithShape="1">
          <a:blip r:embed="rId3">
            <a:alphaModFix/>
          </a:blip>
          <a:srcRect b="0" l="2198" r="2198" t="0"/>
          <a:stretch/>
        </p:blipFill>
        <p:spPr>
          <a:xfrm>
            <a:off x="2072500" y="1454700"/>
            <a:ext cx="1310751" cy="2230323"/>
          </a:xfrm>
          <a:prstGeom prst="rect">
            <a:avLst/>
          </a:prstGeom>
          <a:noFill/>
          <a:ln>
            <a:noFill/>
          </a:ln>
        </p:spPr>
      </p:pic>
      <p:sp>
        <p:nvSpPr>
          <p:cNvPr id="543" name="Google Shape;543;p75"/>
          <p:cNvSpPr/>
          <p:nvPr/>
        </p:nvSpPr>
        <p:spPr>
          <a:xfrm>
            <a:off x="1997288" y="1126963"/>
            <a:ext cx="1461172" cy="2889585"/>
          </a:xfrm>
          <a:custGeom>
            <a:rect b="b" l="l" r="r" t="t"/>
            <a:pathLst>
              <a:path extrusionOk="0" h="122466" w="61960">
                <a:moveTo>
                  <a:pt x="52217" y="0"/>
                </a:moveTo>
                <a:lnTo>
                  <a:pt x="9743" y="0"/>
                </a:lnTo>
                <a:lnTo>
                  <a:pt x="9743" y="0"/>
                </a:lnTo>
                <a:lnTo>
                  <a:pt x="8803" y="0"/>
                </a:lnTo>
                <a:lnTo>
                  <a:pt x="7778" y="171"/>
                </a:lnTo>
                <a:lnTo>
                  <a:pt x="6838" y="427"/>
                </a:lnTo>
                <a:lnTo>
                  <a:pt x="5983" y="769"/>
                </a:lnTo>
                <a:lnTo>
                  <a:pt x="5129" y="1111"/>
                </a:lnTo>
                <a:lnTo>
                  <a:pt x="4359" y="1624"/>
                </a:lnTo>
                <a:lnTo>
                  <a:pt x="3590" y="2222"/>
                </a:lnTo>
                <a:lnTo>
                  <a:pt x="2907" y="2820"/>
                </a:lnTo>
                <a:lnTo>
                  <a:pt x="2223" y="3504"/>
                </a:lnTo>
                <a:lnTo>
                  <a:pt x="1710" y="4273"/>
                </a:lnTo>
                <a:lnTo>
                  <a:pt x="1197" y="5042"/>
                </a:lnTo>
                <a:lnTo>
                  <a:pt x="770" y="5897"/>
                </a:lnTo>
                <a:lnTo>
                  <a:pt x="514" y="6837"/>
                </a:lnTo>
                <a:lnTo>
                  <a:pt x="257" y="7777"/>
                </a:lnTo>
                <a:lnTo>
                  <a:pt x="86" y="8717"/>
                </a:lnTo>
                <a:lnTo>
                  <a:pt x="1" y="9743"/>
                </a:lnTo>
                <a:lnTo>
                  <a:pt x="1" y="112723"/>
                </a:lnTo>
                <a:lnTo>
                  <a:pt x="1" y="112723"/>
                </a:lnTo>
                <a:lnTo>
                  <a:pt x="86" y="113748"/>
                </a:lnTo>
                <a:lnTo>
                  <a:pt x="257" y="114688"/>
                </a:lnTo>
                <a:lnTo>
                  <a:pt x="514" y="115629"/>
                </a:lnTo>
                <a:lnTo>
                  <a:pt x="770" y="116569"/>
                </a:lnTo>
                <a:lnTo>
                  <a:pt x="1197" y="117423"/>
                </a:lnTo>
                <a:lnTo>
                  <a:pt x="1710" y="118192"/>
                </a:lnTo>
                <a:lnTo>
                  <a:pt x="2223" y="118962"/>
                </a:lnTo>
                <a:lnTo>
                  <a:pt x="2907" y="119645"/>
                </a:lnTo>
                <a:lnTo>
                  <a:pt x="3590" y="120243"/>
                </a:lnTo>
                <a:lnTo>
                  <a:pt x="4359" y="120842"/>
                </a:lnTo>
                <a:lnTo>
                  <a:pt x="5129" y="121354"/>
                </a:lnTo>
                <a:lnTo>
                  <a:pt x="5983" y="121696"/>
                </a:lnTo>
                <a:lnTo>
                  <a:pt x="6838" y="122038"/>
                </a:lnTo>
                <a:lnTo>
                  <a:pt x="7778" y="122294"/>
                </a:lnTo>
                <a:lnTo>
                  <a:pt x="8803" y="122465"/>
                </a:lnTo>
                <a:lnTo>
                  <a:pt x="9743" y="122465"/>
                </a:lnTo>
                <a:lnTo>
                  <a:pt x="52217" y="122465"/>
                </a:lnTo>
                <a:lnTo>
                  <a:pt x="52217" y="122465"/>
                </a:lnTo>
                <a:lnTo>
                  <a:pt x="53243" y="122465"/>
                </a:lnTo>
                <a:lnTo>
                  <a:pt x="54183" y="122294"/>
                </a:lnTo>
                <a:lnTo>
                  <a:pt x="55123" y="122038"/>
                </a:lnTo>
                <a:lnTo>
                  <a:pt x="55978" y="121696"/>
                </a:lnTo>
                <a:lnTo>
                  <a:pt x="56832" y="121354"/>
                </a:lnTo>
                <a:lnTo>
                  <a:pt x="57687" y="120842"/>
                </a:lnTo>
                <a:lnTo>
                  <a:pt x="58371" y="120243"/>
                </a:lnTo>
                <a:lnTo>
                  <a:pt x="59054" y="119645"/>
                </a:lnTo>
                <a:lnTo>
                  <a:pt x="59738" y="118962"/>
                </a:lnTo>
                <a:lnTo>
                  <a:pt x="60251" y="118192"/>
                </a:lnTo>
                <a:lnTo>
                  <a:pt x="60764" y="117423"/>
                </a:lnTo>
                <a:lnTo>
                  <a:pt x="61191" y="116569"/>
                </a:lnTo>
                <a:lnTo>
                  <a:pt x="61533" y="115629"/>
                </a:lnTo>
                <a:lnTo>
                  <a:pt x="61704" y="114688"/>
                </a:lnTo>
                <a:lnTo>
                  <a:pt x="61875" y="113748"/>
                </a:lnTo>
                <a:lnTo>
                  <a:pt x="61960" y="112723"/>
                </a:lnTo>
                <a:lnTo>
                  <a:pt x="61960" y="9743"/>
                </a:lnTo>
                <a:lnTo>
                  <a:pt x="61960" y="9743"/>
                </a:lnTo>
                <a:lnTo>
                  <a:pt x="61875" y="8717"/>
                </a:lnTo>
                <a:lnTo>
                  <a:pt x="61704" y="7777"/>
                </a:lnTo>
                <a:lnTo>
                  <a:pt x="61533" y="6837"/>
                </a:lnTo>
                <a:lnTo>
                  <a:pt x="61191" y="5897"/>
                </a:lnTo>
                <a:lnTo>
                  <a:pt x="60764" y="5042"/>
                </a:lnTo>
                <a:lnTo>
                  <a:pt x="60251" y="4273"/>
                </a:lnTo>
                <a:lnTo>
                  <a:pt x="59738" y="3504"/>
                </a:lnTo>
                <a:lnTo>
                  <a:pt x="59054" y="2820"/>
                </a:lnTo>
                <a:lnTo>
                  <a:pt x="58371" y="2222"/>
                </a:lnTo>
                <a:lnTo>
                  <a:pt x="57687" y="1624"/>
                </a:lnTo>
                <a:lnTo>
                  <a:pt x="56832" y="1111"/>
                </a:lnTo>
                <a:lnTo>
                  <a:pt x="55978" y="769"/>
                </a:lnTo>
                <a:lnTo>
                  <a:pt x="55123" y="427"/>
                </a:lnTo>
                <a:lnTo>
                  <a:pt x="54183" y="171"/>
                </a:lnTo>
                <a:lnTo>
                  <a:pt x="53243" y="0"/>
                </a:lnTo>
                <a:lnTo>
                  <a:pt x="52217" y="0"/>
                </a:lnTo>
                <a:lnTo>
                  <a:pt x="52217" y="0"/>
                </a:lnTo>
                <a:close/>
                <a:moveTo>
                  <a:pt x="24870" y="5042"/>
                </a:moveTo>
                <a:lnTo>
                  <a:pt x="24870" y="5042"/>
                </a:lnTo>
                <a:lnTo>
                  <a:pt x="24955" y="5042"/>
                </a:lnTo>
                <a:lnTo>
                  <a:pt x="37176" y="5042"/>
                </a:lnTo>
                <a:lnTo>
                  <a:pt x="37176" y="5042"/>
                </a:lnTo>
                <a:lnTo>
                  <a:pt x="37433" y="5042"/>
                </a:lnTo>
                <a:lnTo>
                  <a:pt x="37689" y="5213"/>
                </a:lnTo>
                <a:lnTo>
                  <a:pt x="37860" y="5469"/>
                </a:lnTo>
                <a:lnTo>
                  <a:pt x="37946" y="5811"/>
                </a:lnTo>
                <a:lnTo>
                  <a:pt x="37946" y="5811"/>
                </a:lnTo>
                <a:lnTo>
                  <a:pt x="37860" y="6068"/>
                </a:lnTo>
                <a:lnTo>
                  <a:pt x="37689" y="6324"/>
                </a:lnTo>
                <a:lnTo>
                  <a:pt x="37433" y="6495"/>
                </a:lnTo>
                <a:lnTo>
                  <a:pt x="37091" y="6580"/>
                </a:lnTo>
                <a:lnTo>
                  <a:pt x="37091" y="6580"/>
                </a:lnTo>
                <a:lnTo>
                  <a:pt x="37091" y="6580"/>
                </a:lnTo>
                <a:lnTo>
                  <a:pt x="24870" y="6580"/>
                </a:lnTo>
                <a:lnTo>
                  <a:pt x="24870" y="6580"/>
                </a:lnTo>
                <a:lnTo>
                  <a:pt x="24870" y="6580"/>
                </a:lnTo>
                <a:lnTo>
                  <a:pt x="24528" y="6495"/>
                </a:lnTo>
                <a:lnTo>
                  <a:pt x="24272" y="6324"/>
                </a:lnTo>
                <a:lnTo>
                  <a:pt x="24101" y="6068"/>
                </a:lnTo>
                <a:lnTo>
                  <a:pt x="24101" y="5811"/>
                </a:lnTo>
                <a:lnTo>
                  <a:pt x="24101" y="5811"/>
                </a:lnTo>
                <a:lnTo>
                  <a:pt x="24101" y="5469"/>
                </a:lnTo>
                <a:lnTo>
                  <a:pt x="24272" y="5213"/>
                </a:lnTo>
                <a:lnTo>
                  <a:pt x="24528" y="5042"/>
                </a:lnTo>
                <a:lnTo>
                  <a:pt x="24870" y="5042"/>
                </a:lnTo>
                <a:lnTo>
                  <a:pt x="24870" y="5042"/>
                </a:lnTo>
                <a:close/>
                <a:moveTo>
                  <a:pt x="31023" y="119389"/>
                </a:moveTo>
                <a:lnTo>
                  <a:pt x="31023" y="119389"/>
                </a:lnTo>
                <a:lnTo>
                  <a:pt x="30340" y="119303"/>
                </a:lnTo>
                <a:lnTo>
                  <a:pt x="29741" y="119132"/>
                </a:lnTo>
                <a:lnTo>
                  <a:pt x="29143" y="118791"/>
                </a:lnTo>
                <a:lnTo>
                  <a:pt x="28630" y="118449"/>
                </a:lnTo>
                <a:lnTo>
                  <a:pt x="28288" y="117936"/>
                </a:lnTo>
                <a:lnTo>
                  <a:pt x="27947" y="117338"/>
                </a:lnTo>
                <a:lnTo>
                  <a:pt x="27776" y="116740"/>
                </a:lnTo>
                <a:lnTo>
                  <a:pt x="27690" y="116056"/>
                </a:lnTo>
                <a:lnTo>
                  <a:pt x="27690" y="116056"/>
                </a:lnTo>
                <a:lnTo>
                  <a:pt x="27776" y="115458"/>
                </a:lnTo>
                <a:lnTo>
                  <a:pt x="27947" y="114774"/>
                </a:lnTo>
                <a:lnTo>
                  <a:pt x="28288" y="114261"/>
                </a:lnTo>
                <a:lnTo>
                  <a:pt x="28630" y="113748"/>
                </a:lnTo>
                <a:lnTo>
                  <a:pt x="29143" y="113407"/>
                </a:lnTo>
                <a:lnTo>
                  <a:pt x="29741" y="113065"/>
                </a:lnTo>
                <a:lnTo>
                  <a:pt x="30340" y="112894"/>
                </a:lnTo>
                <a:lnTo>
                  <a:pt x="31023" y="112808"/>
                </a:lnTo>
                <a:lnTo>
                  <a:pt x="31023" y="112808"/>
                </a:lnTo>
                <a:lnTo>
                  <a:pt x="31621" y="112894"/>
                </a:lnTo>
                <a:lnTo>
                  <a:pt x="32305" y="113065"/>
                </a:lnTo>
                <a:lnTo>
                  <a:pt x="32818" y="113407"/>
                </a:lnTo>
                <a:lnTo>
                  <a:pt x="33331" y="113748"/>
                </a:lnTo>
                <a:lnTo>
                  <a:pt x="33758" y="114261"/>
                </a:lnTo>
                <a:lnTo>
                  <a:pt x="34014" y="114774"/>
                </a:lnTo>
                <a:lnTo>
                  <a:pt x="34185" y="115458"/>
                </a:lnTo>
                <a:lnTo>
                  <a:pt x="34271" y="116056"/>
                </a:lnTo>
                <a:lnTo>
                  <a:pt x="34271" y="116056"/>
                </a:lnTo>
                <a:lnTo>
                  <a:pt x="34185" y="116740"/>
                </a:lnTo>
                <a:lnTo>
                  <a:pt x="34014" y="117338"/>
                </a:lnTo>
                <a:lnTo>
                  <a:pt x="33758" y="117936"/>
                </a:lnTo>
                <a:lnTo>
                  <a:pt x="33331" y="118449"/>
                </a:lnTo>
                <a:lnTo>
                  <a:pt x="32818" y="118791"/>
                </a:lnTo>
                <a:lnTo>
                  <a:pt x="32305" y="119132"/>
                </a:lnTo>
                <a:lnTo>
                  <a:pt x="31621" y="119303"/>
                </a:lnTo>
                <a:lnTo>
                  <a:pt x="31023" y="119389"/>
                </a:lnTo>
                <a:lnTo>
                  <a:pt x="31023" y="119389"/>
                </a:lnTo>
                <a:close/>
                <a:moveTo>
                  <a:pt x="59482" y="108877"/>
                </a:moveTo>
                <a:lnTo>
                  <a:pt x="2479" y="108877"/>
                </a:lnTo>
                <a:lnTo>
                  <a:pt x="2479" y="13588"/>
                </a:lnTo>
                <a:lnTo>
                  <a:pt x="59482" y="13588"/>
                </a:lnTo>
                <a:lnTo>
                  <a:pt x="59482" y="108877"/>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44" name="Google Shape;544;p75" title="IMG_2244 2.PNG"/>
          <p:cNvPicPr preferRelativeResize="0"/>
          <p:nvPr/>
        </p:nvPicPr>
        <p:blipFill rotWithShape="1">
          <a:blip r:embed="rId4">
            <a:alphaModFix/>
          </a:blip>
          <a:srcRect b="9503" l="0" r="0" t="4799"/>
          <a:stretch/>
        </p:blipFill>
        <p:spPr>
          <a:xfrm>
            <a:off x="5115950" y="2255275"/>
            <a:ext cx="1310750" cy="2429061"/>
          </a:xfrm>
          <a:prstGeom prst="rect">
            <a:avLst/>
          </a:prstGeom>
          <a:noFill/>
          <a:ln>
            <a:noFill/>
          </a:ln>
        </p:spPr>
      </p:pic>
      <p:pic>
        <p:nvPicPr>
          <p:cNvPr id="545" name="Google Shape;545;p75" title="IMG_2245 2.PNG"/>
          <p:cNvPicPr preferRelativeResize="0"/>
          <p:nvPr/>
        </p:nvPicPr>
        <p:blipFill rotWithShape="1">
          <a:blip r:embed="rId5">
            <a:alphaModFix/>
          </a:blip>
          <a:srcRect b="0" l="0" r="0" t="5267"/>
          <a:stretch/>
        </p:blipFill>
        <p:spPr>
          <a:xfrm>
            <a:off x="7117775" y="2178362"/>
            <a:ext cx="1310750" cy="2582866"/>
          </a:xfrm>
          <a:prstGeom prst="rect">
            <a:avLst/>
          </a:prstGeom>
          <a:noFill/>
          <a:ln>
            <a:noFill/>
          </a:ln>
        </p:spPr>
      </p:pic>
      <p:sp>
        <p:nvSpPr>
          <p:cNvPr id="546" name="Google Shape;546;p75"/>
          <p:cNvSpPr txBox="1"/>
          <p:nvPr/>
        </p:nvSpPr>
        <p:spPr>
          <a:xfrm>
            <a:off x="4047350" y="373425"/>
            <a:ext cx="4167900" cy="10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Montserrat"/>
                <a:ea typeface="Montserrat"/>
                <a:cs typeface="Montserrat"/>
                <a:sym typeface="Montserrat"/>
              </a:rPr>
              <a:t>What makes us Unique?</a:t>
            </a:r>
            <a:endParaRPr sz="1800">
              <a:solidFill>
                <a:schemeClr val="dk1"/>
              </a:solidFill>
              <a:latin typeface="Montserrat"/>
              <a:ea typeface="Montserrat"/>
              <a:cs typeface="Montserrat"/>
              <a:sym typeface="Montserrat"/>
            </a:endParaRPr>
          </a:p>
        </p:txBody>
      </p:sp>
      <p:cxnSp>
        <p:nvCxnSpPr>
          <p:cNvPr id="547" name="Google Shape;547;p75"/>
          <p:cNvCxnSpPr/>
          <p:nvPr/>
        </p:nvCxnSpPr>
        <p:spPr>
          <a:xfrm flipH="1">
            <a:off x="4782075" y="855250"/>
            <a:ext cx="855300" cy="505800"/>
          </a:xfrm>
          <a:prstGeom prst="straightConnector1">
            <a:avLst/>
          </a:prstGeom>
          <a:noFill/>
          <a:ln cap="flat" cmpd="sng" w="38100">
            <a:solidFill>
              <a:srgbClr val="FFFF00"/>
            </a:solidFill>
            <a:prstDash val="solid"/>
            <a:round/>
            <a:headEnd len="med" w="med" type="none"/>
            <a:tailEnd len="med" w="med" type="none"/>
          </a:ln>
        </p:spPr>
      </p:cxn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1" name="Shape 551"/>
        <p:cNvGrpSpPr/>
        <p:nvPr/>
      </p:nvGrpSpPr>
      <p:grpSpPr>
        <a:xfrm>
          <a:off x="0" y="0"/>
          <a:ext cx="0" cy="0"/>
          <a:chOff x="0" y="0"/>
          <a:chExt cx="0" cy="0"/>
        </a:xfrm>
      </p:grpSpPr>
      <p:sp>
        <p:nvSpPr>
          <p:cNvPr id="552" name="Google Shape;552;p76"/>
          <p:cNvSpPr/>
          <p:nvPr/>
        </p:nvSpPr>
        <p:spPr>
          <a:xfrm>
            <a:off x="713225" y="557100"/>
            <a:ext cx="4029300" cy="40293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76"/>
          <p:cNvSpPr txBox="1"/>
          <p:nvPr>
            <p:ph type="title"/>
          </p:nvPr>
        </p:nvSpPr>
        <p:spPr>
          <a:xfrm>
            <a:off x="5687125" y="1126975"/>
            <a:ext cx="2741400" cy="1128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Exhibit 4 : Whatsapp</a:t>
            </a:r>
            <a:endParaRPr/>
          </a:p>
          <a:p>
            <a:pPr indent="0" lvl="0" marL="0" rtl="0" algn="l">
              <a:spcBef>
                <a:spcPts val="0"/>
              </a:spcBef>
              <a:spcAft>
                <a:spcPts val="0"/>
              </a:spcAft>
              <a:buNone/>
            </a:pPr>
            <a:r>
              <a:t/>
            </a:r>
            <a:endParaRPr/>
          </a:p>
        </p:txBody>
      </p:sp>
      <p:sp>
        <p:nvSpPr>
          <p:cNvPr id="554" name="Google Shape;554;p76"/>
          <p:cNvSpPr txBox="1"/>
          <p:nvPr>
            <p:ph idx="1" type="subTitle"/>
          </p:nvPr>
        </p:nvSpPr>
        <p:spPr>
          <a:xfrm>
            <a:off x="5687125" y="2313433"/>
            <a:ext cx="2743500" cy="137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a:p>
            <a:pPr indent="0" lvl="0" marL="0" rtl="0" algn="l">
              <a:spcBef>
                <a:spcPts val="1600"/>
              </a:spcBef>
              <a:spcAft>
                <a:spcPts val="1600"/>
              </a:spcAft>
              <a:buNone/>
            </a:pPr>
            <a:r>
              <a:t/>
            </a:r>
            <a:endParaRPr/>
          </a:p>
        </p:txBody>
      </p:sp>
      <p:pic>
        <p:nvPicPr>
          <p:cNvPr id="555" name="Google Shape;555;p76"/>
          <p:cNvPicPr preferRelativeResize="0"/>
          <p:nvPr/>
        </p:nvPicPr>
        <p:blipFill rotWithShape="1">
          <a:blip r:embed="rId3">
            <a:alphaModFix/>
          </a:blip>
          <a:srcRect b="6881" l="-9171" r="-9171" t="0"/>
          <a:stretch/>
        </p:blipFill>
        <p:spPr>
          <a:xfrm>
            <a:off x="2072500" y="1454700"/>
            <a:ext cx="1310750" cy="2230323"/>
          </a:xfrm>
          <a:prstGeom prst="rect">
            <a:avLst/>
          </a:prstGeom>
          <a:noFill/>
          <a:ln>
            <a:noFill/>
          </a:ln>
        </p:spPr>
      </p:pic>
      <p:sp>
        <p:nvSpPr>
          <p:cNvPr id="556" name="Google Shape;556;p76"/>
          <p:cNvSpPr/>
          <p:nvPr/>
        </p:nvSpPr>
        <p:spPr>
          <a:xfrm>
            <a:off x="1997288" y="1126963"/>
            <a:ext cx="1461172" cy="2889585"/>
          </a:xfrm>
          <a:custGeom>
            <a:rect b="b" l="l" r="r" t="t"/>
            <a:pathLst>
              <a:path extrusionOk="0" h="122466" w="61960">
                <a:moveTo>
                  <a:pt x="52217" y="0"/>
                </a:moveTo>
                <a:lnTo>
                  <a:pt x="9743" y="0"/>
                </a:lnTo>
                <a:lnTo>
                  <a:pt x="9743" y="0"/>
                </a:lnTo>
                <a:lnTo>
                  <a:pt x="8803" y="0"/>
                </a:lnTo>
                <a:lnTo>
                  <a:pt x="7778" y="171"/>
                </a:lnTo>
                <a:lnTo>
                  <a:pt x="6838" y="427"/>
                </a:lnTo>
                <a:lnTo>
                  <a:pt x="5983" y="769"/>
                </a:lnTo>
                <a:lnTo>
                  <a:pt x="5129" y="1111"/>
                </a:lnTo>
                <a:lnTo>
                  <a:pt x="4359" y="1624"/>
                </a:lnTo>
                <a:lnTo>
                  <a:pt x="3590" y="2222"/>
                </a:lnTo>
                <a:lnTo>
                  <a:pt x="2907" y="2820"/>
                </a:lnTo>
                <a:lnTo>
                  <a:pt x="2223" y="3504"/>
                </a:lnTo>
                <a:lnTo>
                  <a:pt x="1710" y="4273"/>
                </a:lnTo>
                <a:lnTo>
                  <a:pt x="1197" y="5042"/>
                </a:lnTo>
                <a:lnTo>
                  <a:pt x="770" y="5897"/>
                </a:lnTo>
                <a:lnTo>
                  <a:pt x="514" y="6837"/>
                </a:lnTo>
                <a:lnTo>
                  <a:pt x="257" y="7777"/>
                </a:lnTo>
                <a:lnTo>
                  <a:pt x="86" y="8717"/>
                </a:lnTo>
                <a:lnTo>
                  <a:pt x="1" y="9743"/>
                </a:lnTo>
                <a:lnTo>
                  <a:pt x="1" y="112723"/>
                </a:lnTo>
                <a:lnTo>
                  <a:pt x="1" y="112723"/>
                </a:lnTo>
                <a:lnTo>
                  <a:pt x="86" y="113748"/>
                </a:lnTo>
                <a:lnTo>
                  <a:pt x="257" y="114688"/>
                </a:lnTo>
                <a:lnTo>
                  <a:pt x="514" y="115629"/>
                </a:lnTo>
                <a:lnTo>
                  <a:pt x="770" y="116569"/>
                </a:lnTo>
                <a:lnTo>
                  <a:pt x="1197" y="117423"/>
                </a:lnTo>
                <a:lnTo>
                  <a:pt x="1710" y="118192"/>
                </a:lnTo>
                <a:lnTo>
                  <a:pt x="2223" y="118962"/>
                </a:lnTo>
                <a:lnTo>
                  <a:pt x="2907" y="119645"/>
                </a:lnTo>
                <a:lnTo>
                  <a:pt x="3590" y="120243"/>
                </a:lnTo>
                <a:lnTo>
                  <a:pt x="4359" y="120842"/>
                </a:lnTo>
                <a:lnTo>
                  <a:pt x="5129" y="121354"/>
                </a:lnTo>
                <a:lnTo>
                  <a:pt x="5983" y="121696"/>
                </a:lnTo>
                <a:lnTo>
                  <a:pt x="6838" y="122038"/>
                </a:lnTo>
                <a:lnTo>
                  <a:pt x="7778" y="122294"/>
                </a:lnTo>
                <a:lnTo>
                  <a:pt x="8803" y="122465"/>
                </a:lnTo>
                <a:lnTo>
                  <a:pt x="9743" y="122465"/>
                </a:lnTo>
                <a:lnTo>
                  <a:pt x="52217" y="122465"/>
                </a:lnTo>
                <a:lnTo>
                  <a:pt x="52217" y="122465"/>
                </a:lnTo>
                <a:lnTo>
                  <a:pt x="53243" y="122465"/>
                </a:lnTo>
                <a:lnTo>
                  <a:pt x="54183" y="122294"/>
                </a:lnTo>
                <a:lnTo>
                  <a:pt x="55123" y="122038"/>
                </a:lnTo>
                <a:lnTo>
                  <a:pt x="55978" y="121696"/>
                </a:lnTo>
                <a:lnTo>
                  <a:pt x="56832" y="121354"/>
                </a:lnTo>
                <a:lnTo>
                  <a:pt x="57687" y="120842"/>
                </a:lnTo>
                <a:lnTo>
                  <a:pt x="58371" y="120243"/>
                </a:lnTo>
                <a:lnTo>
                  <a:pt x="59054" y="119645"/>
                </a:lnTo>
                <a:lnTo>
                  <a:pt x="59738" y="118962"/>
                </a:lnTo>
                <a:lnTo>
                  <a:pt x="60251" y="118192"/>
                </a:lnTo>
                <a:lnTo>
                  <a:pt x="60764" y="117423"/>
                </a:lnTo>
                <a:lnTo>
                  <a:pt x="61191" y="116569"/>
                </a:lnTo>
                <a:lnTo>
                  <a:pt x="61533" y="115629"/>
                </a:lnTo>
                <a:lnTo>
                  <a:pt x="61704" y="114688"/>
                </a:lnTo>
                <a:lnTo>
                  <a:pt x="61875" y="113748"/>
                </a:lnTo>
                <a:lnTo>
                  <a:pt x="61960" y="112723"/>
                </a:lnTo>
                <a:lnTo>
                  <a:pt x="61960" y="9743"/>
                </a:lnTo>
                <a:lnTo>
                  <a:pt x="61960" y="9743"/>
                </a:lnTo>
                <a:lnTo>
                  <a:pt x="61875" y="8717"/>
                </a:lnTo>
                <a:lnTo>
                  <a:pt x="61704" y="7777"/>
                </a:lnTo>
                <a:lnTo>
                  <a:pt x="61533" y="6837"/>
                </a:lnTo>
                <a:lnTo>
                  <a:pt x="61191" y="5897"/>
                </a:lnTo>
                <a:lnTo>
                  <a:pt x="60764" y="5042"/>
                </a:lnTo>
                <a:lnTo>
                  <a:pt x="60251" y="4273"/>
                </a:lnTo>
                <a:lnTo>
                  <a:pt x="59738" y="3504"/>
                </a:lnTo>
                <a:lnTo>
                  <a:pt x="59054" y="2820"/>
                </a:lnTo>
                <a:lnTo>
                  <a:pt x="58371" y="2222"/>
                </a:lnTo>
                <a:lnTo>
                  <a:pt x="57687" y="1624"/>
                </a:lnTo>
                <a:lnTo>
                  <a:pt x="56832" y="1111"/>
                </a:lnTo>
                <a:lnTo>
                  <a:pt x="55978" y="769"/>
                </a:lnTo>
                <a:lnTo>
                  <a:pt x="55123" y="427"/>
                </a:lnTo>
                <a:lnTo>
                  <a:pt x="54183" y="171"/>
                </a:lnTo>
                <a:lnTo>
                  <a:pt x="53243" y="0"/>
                </a:lnTo>
                <a:lnTo>
                  <a:pt x="52217" y="0"/>
                </a:lnTo>
                <a:lnTo>
                  <a:pt x="52217" y="0"/>
                </a:lnTo>
                <a:close/>
                <a:moveTo>
                  <a:pt x="24870" y="5042"/>
                </a:moveTo>
                <a:lnTo>
                  <a:pt x="24870" y="5042"/>
                </a:lnTo>
                <a:lnTo>
                  <a:pt x="24955" y="5042"/>
                </a:lnTo>
                <a:lnTo>
                  <a:pt x="37176" y="5042"/>
                </a:lnTo>
                <a:lnTo>
                  <a:pt x="37176" y="5042"/>
                </a:lnTo>
                <a:lnTo>
                  <a:pt x="37433" y="5042"/>
                </a:lnTo>
                <a:lnTo>
                  <a:pt x="37689" y="5213"/>
                </a:lnTo>
                <a:lnTo>
                  <a:pt x="37860" y="5469"/>
                </a:lnTo>
                <a:lnTo>
                  <a:pt x="37946" y="5811"/>
                </a:lnTo>
                <a:lnTo>
                  <a:pt x="37946" y="5811"/>
                </a:lnTo>
                <a:lnTo>
                  <a:pt x="37860" y="6068"/>
                </a:lnTo>
                <a:lnTo>
                  <a:pt x="37689" y="6324"/>
                </a:lnTo>
                <a:lnTo>
                  <a:pt x="37433" y="6495"/>
                </a:lnTo>
                <a:lnTo>
                  <a:pt x="37091" y="6580"/>
                </a:lnTo>
                <a:lnTo>
                  <a:pt x="37091" y="6580"/>
                </a:lnTo>
                <a:lnTo>
                  <a:pt x="37091" y="6580"/>
                </a:lnTo>
                <a:lnTo>
                  <a:pt x="24870" y="6580"/>
                </a:lnTo>
                <a:lnTo>
                  <a:pt x="24870" y="6580"/>
                </a:lnTo>
                <a:lnTo>
                  <a:pt x="24870" y="6580"/>
                </a:lnTo>
                <a:lnTo>
                  <a:pt x="24528" y="6495"/>
                </a:lnTo>
                <a:lnTo>
                  <a:pt x="24272" y="6324"/>
                </a:lnTo>
                <a:lnTo>
                  <a:pt x="24101" y="6068"/>
                </a:lnTo>
                <a:lnTo>
                  <a:pt x="24101" y="5811"/>
                </a:lnTo>
                <a:lnTo>
                  <a:pt x="24101" y="5811"/>
                </a:lnTo>
                <a:lnTo>
                  <a:pt x="24101" y="5469"/>
                </a:lnTo>
                <a:lnTo>
                  <a:pt x="24272" y="5213"/>
                </a:lnTo>
                <a:lnTo>
                  <a:pt x="24528" y="5042"/>
                </a:lnTo>
                <a:lnTo>
                  <a:pt x="24870" y="5042"/>
                </a:lnTo>
                <a:lnTo>
                  <a:pt x="24870" y="5042"/>
                </a:lnTo>
                <a:close/>
                <a:moveTo>
                  <a:pt x="31023" y="119389"/>
                </a:moveTo>
                <a:lnTo>
                  <a:pt x="31023" y="119389"/>
                </a:lnTo>
                <a:lnTo>
                  <a:pt x="30340" y="119303"/>
                </a:lnTo>
                <a:lnTo>
                  <a:pt x="29741" y="119132"/>
                </a:lnTo>
                <a:lnTo>
                  <a:pt x="29143" y="118791"/>
                </a:lnTo>
                <a:lnTo>
                  <a:pt x="28630" y="118449"/>
                </a:lnTo>
                <a:lnTo>
                  <a:pt x="28288" y="117936"/>
                </a:lnTo>
                <a:lnTo>
                  <a:pt x="27947" y="117338"/>
                </a:lnTo>
                <a:lnTo>
                  <a:pt x="27776" y="116740"/>
                </a:lnTo>
                <a:lnTo>
                  <a:pt x="27690" y="116056"/>
                </a:lnTo>
                <a:lnTo>
                  <a:pt x="27690" y="116056"/>
                </a:lnTo>
                <a:lnTo>
                  <a:pt x="27776" y="115458"/>
                </a:lnTo>
                <a:lnTo>
                  <a:pt x="27947" y="114774"/>
                </a:lnTo>
                <a:lnTo>
                  <a:pt x="28288" y="114261"/>
                </a:lnTo>
                <a:lnTo>
                  <a:pt x="28630" y="113748"/>
                </a:lnTo>
                <a:lnTo>
                  <a:pt x="29143" y="113407"/>
                </a:lnTo>
                <a:lnTo>
                  <a:pt x="29741" y="113065"/>
                </a:lnTo>
                <a:lnTo>
                  <a:pt x="30340" y="112894"/>
                </a:lnTo>
                <a:lnTo>
                  <a:pt x="31023" y="112808"/>
                </a:lnTo>
                <a:lnTo>
                  <a:pt x="31023" y="112808"/>
                </a:lnTo>
                <a:lnTo>
                  <a:pt x="31621" y="112894"/>
                </a:lnTo>
                <a:lnTo>
                  <a:pt x="32305" y="113065"/>
                </a:lnTo>
                <a:lnTo>
                  <a:pt x="32818" y="113407"/>
                </a:lnTo>
                <a:lnTo>
                  <a:pt x="33331" y="113748"/>
                </a:lnTo>
                <a:lnTo>
                  <a:pt x="33758" y="114261"/>
                </a:lnTo>
                <a:lnTo>
                  <a:pt x="34014" y="114774"/>
                </a:lnTo>
                <a:lnTo>
                  <a:pt x="34185" y="115458"/>
                </a:lnTo>
                <a:lnTo>
                  <a:pt x="34271" y="116056"/>
                </a:lnTo>
                <a:lnTo>
                  <a:pt x="34271" y="116056"/>
                </a:lnTo>
                <a:lnTo>
                  <a:pt x="34185" y="116740"/>
                </a:lnTo>
                <a:lnTo>
                  <a:pt x="34014" y="117338"/>
                </a:lnTo>
                <a:lnTo>
                  <a:pt x="33758" y="117936"/>
                </a:lnTo>
                <a:lnTo>
                  <a:pt x="33331" y="118449"/>
                </a:lnTo>
                <a:lnTo>
                  <a:pt x="32818" y="118791"/>
                </a:lnTo>
                <a:lnTo>
                  <a:pt x="32305" y="119132"/>
                </a:lnTo>
                <a:lnTo>
                  <a:pt x="31621" y="119303"/>
                </a:lnTo>
                <a:lnTo>
                  <a:pt x="31023" y="119389"/>
                </a:lnTo>
                <a:lnTo>
                  <a:pt x="31023" y="119389"/>
                </a:lnTo>
                <a:close/>
                <a:moveTo>
                  <a:pt x="59482" y="108877"/>
                </a:moveTo>
                <a:lnTo>
                  <a:pt x="2479" y="108877"/>
                </a:lnTo>
                <a:lnTo>
                  <a:pt x="2479" y="13588"/>
                </a:lnTo>
                <a:lnTo>
                  <a:pt x="59482" y="13588"/>
                </a:lnTo>
                <a:lnTo>
                  <a:pt x="59482" y="108877"/>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50"/>
          <p:cNvSpPr txBox="1"/>
          <p:nvPr>
            <p:ph type="title"/>
          </p:nvPr>
        </p:nvSpPr>
        <p:spPr>
          <a:xfrm>
            <a:off x="713200" y="1452975"/>
            <a:ext cx="5193300" cy="86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Qur’an has</a:t>
            </a:r>
            <a:endParaRPr/>
          </a:p>
        </p:txBody>
      </p:sp>
      <p:sp>
        <p:nvSpPr>
          <p:cNvPr id="293" name="Google Shape;293;p50"/>
          <p:cNvSpPr/>
          <p:nvPr/>
        </p:nvSpPr>
        <p:spPr>
          <a:xfrm>
            <a:off x="3979250" y="3520772"/>
            <a:ext cx="4451515" cy="302446"/>
          </a:xfrm>
          <a:custGeom>
            <a:rect b="b" l="l" r="r" t="t"/>
            <a:pathLst>
              <a:path extrusionOk="0" h="17718" w="260780">
                <a:moveTo>
                  <a:pt x="258481" y="1"/>
                </a:moveTo>
                <a:lnTo>
                  <a:pt x="1917" y="466"/>
                </a:lnTo>
                <a:lnTo>
                  <a:pt x="1917" y="466"/>
                </a:lnTo>
                <a:cubicBezTo>
                  <a:pt x="1917" y="466"/>
                  <a:pt x="0" y="16101"/>
                  <a:pt x="7667" y="17716"/>
                </a:cubicBezTo>
                <a:lnTo>
                  <a:pt x="249883" y="17716"/>
                </a:lnTo>
                <a:cubicBezTo>
                  <a:pt x="249883" y="17716"/>
                  <a:pt x="249906" y="17717"/>
                  <a:pt x="249951" y="17717"/>
                </a:cubicBezTo>
                <a:cubicBezTo>
                  <a:pt x="250868" y="17717"/>
                  <a:pt x="260779" y="17319"/>
                  <a:pt x="2584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50"/>
          <p:cNvSpPr/>
          <p:nvPr/>
        </p:nvSpPr>
        <p:spPr>
          <a:xfrm>
            <a:off x="5262235" y="3658182"/>
            <a:ext cx="1801841" cy="55170"/>
          </a:xfrm>
          <a:custGeom>
            <a:rect b="b" l="l" r="r" t="t"/>
            <a:pathLst>
              <a:path extrusionOk="0" h="3232" w="105556">
                <a:moveTo>
                  <a:pt x="1616" y="1"/>
                </a:moveTo>
                <a:cubicBezTo>
                  <a:pt x="712" y="1"/>
                  <a:pt x="0" y="713"/>
                  <a:pt x="0" y="1616"/>
                </a:cubicBezTo>
                <a:cubicBezTo>
                  <a:pt x="0" y="2492"/>
                  <a:pt x="712" y="3232"/>
                  <a:pt x="1616" y="3232"/>
                </a:cubicBezTo>
                <a:lnTo>
                  <a:pt x="103940" y="3232"/>
                </a:lnTo>
                <a:cubicBezTo>
                  <a:pt x="104844" y="3232"/>
                  <a:pt x="105555" y="2492"/>
                  <a:pt x="105555" y="1616"/>
                </a:cubicBezTo>
                <a:cubicBezTo>
                  <a:pt x="105555" y="713"/>
                  <a:pt x="104844" y="1"/>
                  <a:pt x="1039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50"/>
          <p:cNvSpPr/>
          <p:nvPr/>
        </p:nvSpPr>
        <p:spPr>
          <a:xfrm>
            <a:off x="4561136" y="1320300"/>
            <a:ext cx="3287255" cy="2159423"/>
          </a:xfrm>
          <a:custGeom>
            <a:rect b="b" l="l" r="r" t="t"/>
            <a:pathLst>
              <a:path extrusionOk="0" h="126504" w="192575">
                <a:moveTo>
                  <a:pt x="181266" y="12076"/>
                </a:moveTo>
                <a:lnTo>
                  <a:pt x="181266" y="119247"/>
                </a:lnTo>
                <a:lnTo>
                  <a:pt x="9667" y="119247"/>
                </a:lnTo>
                <a:lnTo>
                  <a:pt x="9667" y="12076"/>
                </a:lnTo>
                <a:close/>
                <a:moveTo>
                  <a:pt x="6572" y="1"/>
                </a:moveTo>
                <a:cubicBezTo>
                  <a:pt x="2876" y="1"/>
                  <a:pt x="1" y="2931"/>
                  <a:pt x="1" y="6600"/>
                </a:cubicBezTo>
                <a:lnTo>
                  <a:pt x="1" y="126503"/>
                </a:lnTo>
                <a:lnTo>
                  <a:pt x="192574" y="126503"/>
                </a:lnTo>
                <a:lnTo>
                  <a:pt x="192574" y="6600"/>
                </a:lnTo>
                <a:cubicBezTo>
                  <a:pt x="192574" y="2903"/>
                  <a:pt x="189371" y="1"/>
                  <a:pt x="1856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50"/>
          <p:cNvSpPr/>
          <p:nvPr/>
        </p:nvSpPr>
        <p:spPr>
          <a:xfrm>
            <a:off x="4725925" y="1527812"/>
            <a:ext cx="2918100" cy="18177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97" name="Google Shape;297;p50"/>
          <p:cNvPicPr preferRelativeResize="0"/>
          <p:nvPr/>
        </p:nvPicPr>
        <p:blipFill rotWithShape="1">
          <a:blip r:embed="rId3">
            <a:alphaModFix/>
          </a:blip>
          <a:srcRect b="0" l="4767" r="4767" t="0"/>
          <a:stretch/>
        </p:blipFill>
        <p:spPr>
          <a:xfrm>
            <a:off x="4681725" y="1503800"/>
            <a:ext cx="3006498" cy="1872774"/>
          </a:xfrm>
          <a:prstGeom prst="rect">
            <a:avLst/>
          </a:prstGeom>
          <a:noFill/>
          <a:ln>
            <a:noFill/>
          </a:ln>
        </p:spPr>
      </p:pic>
      <p:sp>
        <p:nvSpPr>
          <p:cNvPr id="298" name="Google Shape;298;p50"/>
          <p:cNvSpPr txBox="1"/>
          <p:nvPr/>
        </p:nvSpPr>
        <p:spPr>
          <a:xfrm>
            <a:off x="713200" y="2394725"/>
            <a:ext cx="30000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600">
                <a:solidFill>
                  <a:srgbClr val="FF0000"/>
                </a:solidFill>
                <a:latin typeface="Montserrat ExtraBold"/>
                <a:ea typeface="Montserrat ExtraBold"/>
                <a:cs typeface="Montserrat ExtraBold"/>
                <a:sym typeface="Montserrat ExtraBold"/>
              </a:rPr>
              <a:t>604 PAGES</a:t>
            </a:r>
            <a:endParaRPr sz="3600">
              <a:solidFill>
                <a:srgbClr val="FF0000"/>
              </a:solidFill>
              <a:latin typeface="Montserrat ExtraBold"/>
              <a:ea typeface="Montserrat ExtraBold"/>
              <a:cs typeface="Montserrat ExtraBold"/>
              <a:sym typeface="Montserrat ExtraBold"/>
            </a:endParaRPr>
          </a:p>
        </p:txBody>
      </p:sp>
      <p:pic>
        <p:nvPicPr>
          <p:cNvPr id="299" name="Google Shape;299;p50"/>
          <p:cNvPicPr preferRelativeResize="0"/>
          <p:nvPr/>
        </p:nvPicPr>
        <p:blipFill>
          <a:blip r:embed="rId4">
            <a:alphaModFix/>
          </a:blip>
          <a:stretch>
            <a:fillRect/>
          </a:stretch>
        </p:blipFill>
        <p:spPr>
          <a:xfrm>
            <a:off x="4069775" y="994025"/>
            <a:ext cx="4286975" cy="321525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0" name="Shape 560"/>
        <p:cNvGrpSpPr/>
        <p:nvPr/>
      </p:nvGrpSpPr>
      <p:grpSpPr>
        <a:xfrm>
          <a:off x="0" y="0"/>
          <a:ext cx="0" cy="0"/>
          <a:chOff x="0" y="0"/>
          <a:chExt cx="0" cy="0"/>
        </a:xfrm>
      </p:grpSpPr>
      <p:sp>
        <p:nvSpPr>
          <p:cNvPr id="561" name="Google Shape;561;p77"/>
          <p:cNvSpPr/>
          <p:nvPr/>
        </p:nvSpPr>
        <p:spPr>
          <a:xfrm>
            <a:off x="713225" y="557100"/>
            <a:ext cx="4029300" cy="40293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77"/>
          <p:cNvSpPr txBox="1"/>
          <p:nvPr>
            <p:ph type="title"/>
          </p:nvPr>
        </p:nvSpPr>
        <p:spPr>
          <a:xfrm>
            <a:off x="5687125" y="1126975"/>
            <a:ext cx="2741400" cy="1128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Exhibit 5 : Whatsapp</a:t>
            </a:r>
            <a:endParaRPr/>
          </a:p>
          <a:p>
            <a:pPr indent="0" lvl="0" marL="0" rtl="0" algn="ctr">
              <a:spcBef>
                <a:spcPts val="0"/>
              </a:spcBef>
              <a:spcAft>
                <a:spcPts val="0"/>
              </a:spcAft>
              <a:buNone/>
            </a:pPr>
            <a:r>
              <a:rPr lang="en"/>
              <a:t>Activity</a:t>
            </a:r>
            <a:endParaRPr/>
          </a:p>
          <a:p>
            <a:pPr indent="0" lvl="0" marL="0" rtl="0" algn="l">
              <a:spcBef>
                <a:spcPts val="0"/>
              </a:spcBef>
              <a:spcAft>
                <a:spcPts val="0"/>
              </a:spcAft>
              <a:buNone/>
            </a:pPr>
            <a:r>
              <a:t/>
            </a:r>
            <a:endParaRPr/>
          </a:p>
        </p:txBody>
      </p:sp>
      <p:sp>
        <p:nvSpPr>
          <p:cNvPr id="563" name="Google Shape;563;p77"/>
          <p:cNvSpPr txBox="1"/>
          <p:nvPr>
            <p:ph idx="1" type="subTitle"/>
          </p:nvPr>
        </p:nvSpPr>
        <p:spPr>
          <a:xfrm>
            <a:off x="5687125" y="2313433"/>
            <a:ext cx="2743500" cy="137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a:p>
            <a:pPr indent="0" lvl="0" marL="0" rtl="0" algn="l">
              <a:spcBef>
                <a:spcPts val="1600"/>
              </a:spcBef>
              <a:spcAft>
                <a:spcPts val="1600"/>
              </a:spcAft>
              <a:buNone/>
            </a:pPr>
            <a:r>
              <a:t/>
            </a:r>
            <a:endParaRPr/>
          </a:p>
        </p:txBody>
      </p:sp>
      <p:pic>
        <p:nvPicPr>
          <p:cNvPr id="564" name="Google Shape;564;p77" title="IMG_2241.PNG"/>
          <p:cNvPicPr preferRelativeResize="0"/>
          <p:nvPr/>
        </p:nvPicPr>
        <p:blipFill rotWithShape="1">
          <a:blip r:embed="rId3">
            <a:alphaModFix/>
          </a:blip>
          <a:srcRect b="7063" l="-9059" r="-9059" t="0"/>
          <a:stretch/>
        </p:blipFill>
        <p:spPr>
          <a:xfrm>
            <a:off x="2072500" y="1454700"/>
            <a:ext cx="1310750" cy="2230323"/>
          </a:xfrm>
          <a:prstGeom prst="rect">
            <a:avLst/>
          </a:prstGeom>
          <a:noFill/>
          <a:ln>
            <a:noFill/>
          </a:ln>
        </p:spPr>
      </p:pic>
      <p:sp>
        <p:nvSpPr>
          <p:cNvPr id="565" name="Google Shape;565;p77"/>
          <p:cNvSpPr/>
          <p:nvPr/>
        </p:nvSpPr>
        <p:spPr>
          <a:xfrm>
            <a:off x="1997288" y="1126963"/>
            <a:ext cx="1461172" cy="2889585"/>
          </a:xfrm>
          <a:custGeom>
            <a:rect b="b" l="l" r="r" t="t"/>
            <a:pathLst>
              <a:path extrusionOk="0" h="122466" w="61960">
                <a:moveTo>
                  <a:pt x="52217" y="0"/>
                </a:moveTo>
                <a:lnTo>
                  <a:pt x="9743" y="0"/>
                </a:lnTo>
                <a:lnTo>
                  <a:pt x="9743" y="0"/>
                </a:lnTo>
                <a:lnTo>
                  <a:pt x="8803" y="0"/>
                </a:lnTo>
                <a:lnTo>
                  <a:pt x="7778" y="171"/>
                </a:lnTo>
                <a:lnTo>
                  <a:pt x="6838" y="427"/>
                </a:lnTo>
                <a:lnTo>
                  <a:pt x="5983" y="769"/>
                </a:lnTo>
                <a:lnTo>
                  <a:pt x="5129" y="1111"/>
                </a:lnTo>
                <a:lnTo>
                  <a:pt x="4359" y="1624"/>
                </a:lnTo>
                <a:lnTo>
                  <a:pt x="3590" y="2222"/>
                </a:lnTo>
                <a:lnTo>
                  <a:pt x="2907" y="2820"/>
                </a:lnTo>
                <a:lnTo>
                  <a:pt x="2223" y="3504"/>
                </a:lnTo>
                <a:lnTo>
                  <a:pt x="1710" y="4273"/>
                </a:lnTo>
                <a:lnTo>
                  <a:pt x="1197" y="5042"/>
                </a:lnTo>
                <a:lnTo>
                  <a:pt x="770" y="5897"/>
                </a:lnTo>
                <a:lnTo>
                  <a:pt x="514" y="6837"/>
                </a:lnTo>
                <a:lnTo>
                  <a:pt x="257" y="7777"/>
                </a:lnTo>
                <a:lnTo>
                  <a:pt x="86" y="8717"/>
                </a:lnTo>
                <a:lnTo>
                  <a:pt x="1" y="9743"/>
                </a:lnTo>
                <a:lnTo>
                  <a:pt x="1" y="112723"/>
                </a:lnTo>
                <a:lnTo>
                  <a:pt x="1" y="112723"/>
                </a:lnTo>
                <a:lnTo>
                  <a:pt x="86" y="113748"/>
                </a:lnTo>
                <a:lnTo>
                  <a:pt x="257" y="114688"/>
                </a:lnTo>
                <a:lnTo>
                  <a:pt x="514" y="115629"/>
                </a:lnTo>
                <a:lnTo>
                  <a:pt x="770" y="116569"/>
                </a:lnTo>
                <a:lnTo>
                  <a:pt x="1197" y="117423"/>
                </a:lnTo>
                <a:lnTo>
                  <a:pt x="1710" y="118192"/>
                </a:lnTo>
                <a:lnTo>
                  <a:pt x="2223" y="118962"/>
                </a:lnTo>
                <a:lnTo>
                  <a:pt x="2907" y="119645"/>
                </a:lnTo>
                <a:lnTo>
                  <a:pt x="3590" y="120243"/>
                </a:lnTo>
                <a:lnTo>
                  <a:pt x="4359" y="120842"/>
                </a:lnTo>
                <a:lnTo>
                  <a:pt x="5129" y="121354"/>
                </a:lnTo>
                <a:lnTo>
                  <a:pt x="5983" y="121696"/>
                </a:lnTo>
                <a:lnTo>
                  <a:pt x="6838" y="122038"/>
                </a:lnTo>
                <a:lnTo>
                  <a:pt x="7778" y="122294"/>
                </a:lnTo>
                <a:lnTo>
                  <a:pt x="8803" y="122465"/>
                </a:lnTo>
                <a:lnTo>
                  <a:pt x="9743" y="122465"/>
                </a:lnTo>
                <a:lnTo>
                  <a:pt x="52217" y="122465"/>
                </a:lnTo>
                <a:lnTo>
                  <a:pt x="52217" y="122465"/>
                </a:lnTo>
                <a:lnTo>
                  <a:pt x="53243" y="122465"/>
                </a:lnTo>
                <a:lnTo>
                  <a:pt x="54183" y="122294"/>
                </a:lnTo>
                <a:lnTo>
                  <a:pt x="55123" y="122038"/>
                </a:lnTo>
                <a:lnTo>
                  <a:pt x="55978" y="121696"/>
                </a:lnTo>
                <a:lnTo>
                  <a:pt x="56832" y="121354"/>
                </a:lnTo>
                <a:lnTo>
                  <a:pt x="57687" y="120842"/>
                </a:lnTo>
                <a:lnTo>
                  <a:pt x="58371" y="120243"/>
                </a:lnTo>
                <a:lnTo>
                  <a:pt x="59054" y="119645"/>
                </a:lnTo>
                <a:lnTo>
                  <a:pt x="59738" y="118962"/>
                </a:lnTo>
                <a:lnTo>
                  <a:pt x="60251" y="118192"/>
                </a:lnTo>
                <a:lnTo>
                  <a:pt x="60764" y="117423"/>
                </a:lnTo>
                <a:lnTo>
                  <a:pt x="61191" y="116569"/>
                </a:lnTo>
                <a:lnTo>
                  <a:pt x="61533" y="115629"/>
                </a:lnTo>
                <a:lnTo>
                  <a:pt x="61704" y="114688"/>
                </a:lnTo>
                <a:lnTo>
                  <a:pt x="61875" y="113748"/>
                </a:lnTo>
                <a:lnTo>
                  <a:pt x="61960" y="112723"/>
                </a:lnTo>
                <a:lnTo>
                  <a:pt x="61960" y="9743"/>
                </a:lnTo>
                <a:lnTo>
                  <a:pt x="61960" y="9743"/>
                </a:lnTo>
                <a:lnTo>
                  <a:pt x="61875" y="8717"/>
                </a:lnTo>
                <a:lnTo>
                  <a:pt x="61704" y="7777"/>
                </a:lnTo>
                <a:lnTo>
                  <a:pt x="61533" y="6837"/>
                </a:lnTo>
                <a:lnTo>
                  <a:pt x="61191" y="5897"/>
                </a:lnTo>
                <a:lnTo>
                  <a:pt x="60764" y="5042"/>
                </a:lnTo>
                <a:lnTo>
                  <a:pt x="60251" y="4273"/>
                </a:lnTo>
                <a:lnTo>
                  <a:pt x="59738" y="3504"/>
                </a:lnTo>
                <a:lnTo>
                  <a:pt x="59054" y="2820"/>
                </a:lnTo>
                <a:lnTo>
                  <a:pt x="58371" y="2222"/>
                </a:lnTo>
                <a:lnTo>
                  <a:pt x="57687" y="1624"/>
                </a:lnTo>
                <a:lnTo>
                  <a:pt x="56832" y="1111"/>
                </a:lnTo>
                <a:lnTo>
                  <a:pt x="55978" y="769"/>
                </a:lnTo>
                <a:lnTo>
                  <a:pt x="55123" y="427"/>
                </a:lnTo>
                <a:lnTo>
                  <a:pt x="54183" y="171"/>
                </a:lnTo>
                <a:lnTo>
                  <a:pt x="53243" y="0"/>
                </a:lnTo>
                <a:lnTo>
                  <a:pt x="52217" y="0"/>
                </a:lnTo>
                <a:lnTo>
                  <a:pt x="52217" y="0"/>
                </a:lnTo>
                <a:close/>
                <a:moveTo>
                  <a:pt x="24870" y="5042"/>
                </a:moveTo>
                <a:lnTo>
                  <a:pt x="24870" y="5042"/>
                </a:lnTo>
                <a:lnTo>
                  <a:pt x="24955" y="5042"/>
                </a:lnTo>
                <a:lnTo>
                  <a:pt x="37176" y="5042"/>
                </a:lnTo>
                <a:lnTo>
                  <a:pt x="37176" y="5042"/>
                </a:lnTo>
                <a:lnTo>
                  <a:pt x="37433" y="5042"/>
                </a:lnTo>
                <a:lnTo>
                  <a:pt x="37689" y="5213"/>
                </a:lnTo>
                <a:lnTo>
                  <a:pt x="37860" y="5469"/>
                </a:lnTo>
                <a:lnTo>
                  <a:pt x="37946" y="5811"/>
                </a:lnTo>
                <a:lnTo>
                  <a:pt x="37946" y="5811"/>
                </a:lnTo>
                <a:lnTo>
                  <a:pt x="37860" y="6068"/>
                </a:lnTo>
                <a:lnTo>
                  <a:pt x="37689" y="6324"/>
                </a:lnTo>
                <a:lnTo>
                  <a:pt x="37433" y="6495"/>
                </a:lnTo>
                <a:lnTo>
                  <a:pt x="37091" y="6580"/>
                </a:lnTo>
                <a:lnTo>
                  <a:pt x="37091" y="6580"/>
                </a:lnTo>
                <a:lnTo>
                  <a:pt x="37091" y="6580"/>
                </a:lnTo>
                <a:lnTo>
                  <a:pt x="24870" y="6580"/>
                </a:lnTo>
                <a:lnTo>
                  <a:pt x="24870" y="6580"/>
                </a:lnTo>
                <a:lnTo>
                  <a:pt x="24870" y="6580"/>
                </a:lnTo>
                <a:lnTo>
                  <a:pt x="24528" y="6495"/>
                </a:lnTo>
                <a:lnTo>
                  <a:pt x="24272" y="6324"/>
                </a:lnTo>
                <a:lnTo>
                  <a:pt x="24101" y="6068"/>
                </a:lnTo>
                <a:lnTo>
                  <a:pt x="24101" y="5811"/>
                </a:lnTo>
                <a:lnTo>
                  <a:pt x="24101" y="5811"/>
                </a:lnTo>
                <a:lnTo>
                  <a:pt x="24101" y="5469"/>
                </a:lnTo>
                <a:lnTo>
                  <a:pt x="24272" y="5213"/>
                </a:lnTo>
                <a:lnTo>
                  <a:pt x="24528" y="5042"/>
                </a:lnTo>
                <a:lnTo>
                  <a:pt x="24870" y="5042"/>
                </a:lnTo>
                <a:lnTo>
                  <a:pt x="24870" y="5042"/>
                </a:lnTo>
                <a:close/>
                <a:moveTo>
                  <a:pt x="31023" y="119389"/>
                </a:moveTo>
                <a:lnTo>
                  <a:pt x="31023" y="119389"/>
                </a:lnTo>
                <a:lnTo>
                  <a:pt x="30340" y="119303"/>
                </a:lnTo>
                <a:lnTo>
                  <a:pt x="29741" y="119132"/>
                </a:lnTo>
                <a:lnTo>
                  <a:pt x="29143" y="118791"/>
                </a:lnTo>
                <a:lnTo>
                  <a:pt x="28630" y="118449"/>
                </a:lnTo>
                <a:lnTo>
                  <a:pt x="28288" y="117936"/>
                </a:lnTo>
                <a:lnTo>
                  <a:pt x="27947" y="117338"/>
                </a:lnTo>
                <a:lnTo>
                  <a:pt x="27776" y="116740"/>
                </a:lnTo>
                <a:lnTo>
                  <a:pt x="27690" y="116056"/>
                </a:lnTo>
                <a:lnTo>
                  <a:pt x="27690" y="116056"/>
                </a:lnTo>
                <a:lnTo>
                  <a:pt x="27776" y="115458"/>
                </a:lnTo>
                <a:lnTo>
                  <a:pt x="27947" y="114774"/>
                </a:lnTo>
                <a:lnTo>
                  <a:pt x="28288" y="114261"/>
                </a:lnTo>
                <a:lnTo>
                  <a:pt x="28630" y="113748"/>
                </a:lnTo>
                <a:lnTo>
                  <a:pt x="29143" y="113407"/>
                </a:lnTo>
                <a:lnTo>
                  <a:pt x="29741" y="113065"/>
                </a:lnTo>
                <a:lnTo>
                  <a:pt x="30340" y="112894"/>
                </a:lnTo>
                <a:lnTo>
                  <a:pt x="31023" y="112808"/>
                </a:lnTo>
                <a:lnTo>
                  <a:pt x="31023" y="112808"/>
                </a:lnTo>
                <a:lnTo>
                  <a:pt x="31621" y="112894"/>
                </a:lnTo>
                <a:lnTo>
                  <a:pt x="32305" y="113065"/>
                </a:lnTo>
                <a:lnTo>
                  <a:pt x="32818" y="113407"/>
                </a:lnTo>
                <a:lnTo>
                  <a:pt x="33331" y="113748"/>
                </a:lnTo>
                <a:lnTo>
                  <a:pt x="33758" y="114261"/>
                </a:lnTo>
                <a:lnTo>
                  <a:pt x="34014" y="114774"/>
                </a:lnTo>
                <a:lnTo>
                  <a:pt x="34185" y="115458"/>
                </a:lnTo>
                <a:lnTo>
                  <a:pt x="34271" y="116056"/>
                </a:lnTo>
                <a:lnTo>
                  <a:pt x="34271" y="116056"/>
                </a:lnTo>
                <a:lnTo>
                  <a:pt x="34185" y="116740"/>
                </a:lnTo>
                <a:lnTo>
                  <a:pt x="34014" y="117338"/>
                </a:lnTo>
                <a:lnTo>
                  <a:pt x="33758" y="117936"/>
                </a:lnTo>
                <a:lnTo>
                  <a:pt x="33331" y="118449"/>
                </a:lnTo>
                <a:lnTo>
                  <a:pt x="32818" y="118791"/>
                </a:lnTo>
                <a:lnTo>
                  <a:pt x="32305" y="119132"/>
                </a:lnTo>
                <a:lnTo>
                  <a:pt x="31621" y="119303"/>
                </a:lnTo>
                <a:lnTo>
                  <a:pt x="31023" y="119389"/>
                </a:lnTo>
                <a:lnTo>
                  <a:pt x="31023" y="119389"/>
                </a:lnTo>
                <a:close/>
                <a:moveTo>
                  <a:pt x="59482" y="108877"/>
                </a:moveTo>
                <a:lnTo>
                  <a:pt x="2479" y="108877"/>
                </a:lnTo>
                <a:lnTo>
                  <a:pt x="2479" y="13588"/>
                </a:lnTo>
                <a:lnTo>
                  <a:pt x="59482" y="13588"/>
                </a:lnTo>
                <a:lnTo>
                  <a:pt x="59482" y="108877"/>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9" name="Shape 569"/>
        <p:cNvGrpSpPr/>
        <p:nvPr/>
      </p:nvGrpSpPr>
      <p:grpSpPr>
        <a:xfrm>
          <a:off x="0" y="0"/>
          <a:ext cx="0" cy="0"/>
          <a:chOff x="0" y="0"/>
          <a:chExt cx="0" cy="0"/>
        </a:xfrm>
      </p:grpSpPr>
      <p:sp>
        <p:nvSpPr>
          <p:cNvPr id="570" name="Google Shape;570;p78"/>
          <p:cNvSpPr/>
          <p:nvPr/>
        </p:nvSpPr>
        <p:spPr>
          <a:xfrm>
            <a:off x="713225" y="557100"/>
            <a:ext cx="4029300" cy="40293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78"/>
          <p:cNvSpPr txBox="1"/>
          <p:nvPr>
            <p:ph type="title"/>
          </p:nvPr>
        </p:nvSpPr>
        <p:spPr>
          <a:xfrm>
            <a:off x="5687125" y="1126975"/>
            <a:ext cx="2741400" cy="1128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Exhibit 6 : Whatsapp</a:t>
            </a:r>
            <a:endParaRPr/>
          </a:p>
          <a:p>
            <a:pPr indent="0" lvl="0" marL="0" rtl="0" algn="ctr">
              <a:spcBef>
                <a:spcPts val="0"/>
              </a:spcBef>
              <a:spcAft>
                <a:spcPts val="0"/>
              </a:spcAft>
              <a:buNone/>
            </a:pPr>
            <a:r>
              <a:rPr lang="en"/>
              <a:t>Activity</a:t>
            </a:r>
            <a:endParaRPr/>
          </a:p>
          <a:p>
            <a:pPr indent="0" lvl="0" marL="0" rtl="0" algn="l">
              <a:spcBef>
                <a:spcPts val="0"/>
              </a:spcBef>
              <a:spcAft>
                <a:spcPts val="0"/>
              </a:spcAft>
              <a:buNone/>
            </a:pPr>
            <a:r>
              <a:t/>
            </a:r>
            <a:endParaRPr/>
          </a:p>
        </p:txBody>
      </p:sp>
      <p:sp>
        <p:nvSpPr>
          <p:cNvPr id="572" name="Google Shape;572;p78"/>
          <p:cNvSpPr txBox="1"/>
          <p:nvPr>
            <p:ph idx="1" type="subTitle"/>
          </p:nvPr>
        </p:nvSpPr>
        <p:spPr>
          <a:xfrm>
            <a:off x="5687125" y="2313433"/>
            <a:ext cx="2743500" cy="137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a:p>
            <a:pPr indent="0" lvl="0" marL="0" rtl="0" algn="l">
              <a:spcBef>
                <a:spcPts val="1600"/>
              </a:spcBef>
              <a:spcAft>
                <a:spcPts val="1600"/>
              </a:spcAft>
              <a:buNone/>
            </a:pPr>
            <a:r>
              <a:t/>
            </a:r>
            <a:endParaRPr/>
          </a:p>
        </p:txBody>
      </p:sp>
      <p:pic>
        <p:nvPicPr>
          <p:cNvPr id="573" name="Google Shape;573;p78" title="IMG_2242.PNG"/>
          <p:cNvPicPr preferRelativeResize="0"/>
          <p:nvPr/>
        </p:nvPicPr>
        <p:blipFill rotWithShape="1">
          <a:blip r:embed="rId3">
            <a:alphaModFix/>
          </a:blip>
          <a:srcRect b="13175" l="0" r="0" t="10662"/>
          <a:stretch/>
        </p:blipFill>
        <p:spPr>
          <a:xfrm>
            <a:off x="2072500" y="1454700"/>
            <a:ext cx="1310750" cy="2159002"/>
          </a:xfrm>
          <a:prstGeom prst="rect">
            <a:avLst/>
          </a:prstGeom>
          <a:noFill/>
          <a:ln>
            <a:noFill/>
          </a:ln>
        </p:spPr>
      </p:pic>
      <p:sp>
        <p:nvSpPr>
          <p:cNvPr id="574" name="Google Shape;574;p78"/>
          <p:cNvSpPr/>
          <p:nvPr/>
        </p:nvSpPr>
        <p:spPr>
          <a:xfrm>
            <a:off x="1997288" y="1126963"/>
            <a:ext cx="1461172" cy="2889585"/>
          </a:xfrm>
          <a:custGeom>
            <a:rect b="b" l="l" r="r" t="t"/>
            <a:pathLst>
              <a:path extrusionOk="0" h="122466" w="61960">
                <a:moveTo>
                  <a:pt x="52217" y="0"/>
                </a:moveTo>
                <a:lnTo>
                  <a:pt x="9743" y="0"/>
                </a:lnTo>
                <a:lnTo>
                  <a:pt x="9743" y="0"/>
                </a:lnTo>
                <a:lnTo>
                  <a:pt x="8803" y="0"/>
                </a:lnTo>
                <a:lnTo>
                  <a:pt x="7778" y="171"/>
                </a:lnTo>
                <a:lnTo>
                  <a:pt x="6838" y="427"/>
                </a:lnTo>
                <a:lnTo>
                  <a:pt x="5983" y="769"/>
                </a:lnTo>
                <a:lnTo>
                  <a:pt x="5129" y="1111"/>
                </a:lnTo>
                <a:lnTo>
                  <a:pt x="4359" y="1624"/>
                </a:lnTo>
                <a:lnTo>
                  <a:pt x="3590" y="2222"/>
                </a:lnTo>
                <a:lnTo>
                  <a:pt x="2907" y="2820"/>
                </a:lnTo>
                <a:lnTo>
                  <a:pt x="2223" y="3504"/>
                </a:lnTo>
                <a:lnTo>
                  <a:pt x="1710" y="4273"/>
                </a:lnTo>
                <a:lnTo>
                  <a:pt x="1197" y="5042"/>
                </a:lnTo>
                <a:lnTo>
                  <a:pt x="770" y="5897"/>
                </a:lnTo>
                <a:lnTo>
                  <a:pt x="514" y="6837"/>
                </a:lnTo>
                <a:lnTo>
                  <a:pt x="257" y="7777"/>
                </a:lnTo>
                <a:lnTo>
                  <a:pt x="86" y="8717"/>
                </a:lnTo>
                <a:lnTo>
                  <a:pt x="1" y="9743"/>
                </a:lnTo>
                <a:lnTo>
                  <a:pt x="1" y="112723"/>
                </a:lnTo>
                <a:lnTo>
                  <a:pt x="1" y="112723"/>
                </a:lnTo>
                <a:lnTo>
                  <a:pt x="86" y="113748"/>
                </a:lnTo>
                <a:lnTo>
                  <a:pt x="257" y="114688"/>
                </a:lnTo>
                <a:lnTo>
                  <a:pt x="514" y="115629"/>
                </a:lnTo>
                <a:lnTo>
                  <a:pt x="770" y="116569"/>
                </a:lnTo>
                <a:lnTo>
                  <a:pt x="1197" y="117423"/>
                </a:lnTo>
                <a:lnTo>
                  <a:pt x="1710" y="118192"/>
                </a:lnTo>
                <a:lnTo>
                  <a:pt x="2223" y="118962"/>
                </a:lnTo>
                <a:lnTo>
                  <a:pt x="2907" y="119645"/>
                </a:lnTo>
                <a:lnTo>
                  <a:pt x="3590" y="120243"/>
                </a:lnTo>
                <a:lnTo>
                  <a:pt x="4359" y="120842"/>
                </a:lnTo>
                <a:lnTo>
                  <a:pt x="5129" y="121354"/>
                </a:lnTo>
                <a:lnTo>
                  <a:pt x="5983" y="121696"/>
                </a:lnTo>
                <a:lnTo>
                  <a:pt x="6838" y="122038"/>
                </a:lnTo>
                <a:lnTo>
                  <a:pt x="7778" y="122294"/>
                </a:lnTo>
                <a:lnTo>
                  <a:pt x="8803" y="122465"/>
                </a:lnTo>
                <a:lnTo>
                  <a:pt x="9743" y="122465"/>
                </a:lnTo>
                <a:lnTo>
                  <a:pt x="52217" y="122465"/>
                </a:lnTo>
                <a:lnTo>
                  <a:pt x="52217" y="122465"/>
                </a:lnTo>
                <a:lnTo>
                  <a:pt x="53243" y="122465"/>
                </a:lnTo>
                <a:lnTo>
                  <a:pt x="54183" y="122294"/>
                </a:lnTo>
                <a:lnTo>
                  <a:pt x="55123" y="122038"/>
                </a:lnTo>
                <a:lnTo>
                  <a:pt x="55978" y="121696"/>
                </a:lnTo>
                <a:lnTo>
                  <a:pt x="56832" y="121354"/>
                </a:lnTo>
                <a:lnTo>
                  <a:pt x="57687" y="120842"/>
                </a:lnTo>
                <a:lnTo>
                  <a:pt x="58371" y="120243"/>
                </a:lnTo>
                <a:lnTo>
                  <a:pt x="59054" y="119645"/>
                </a:lnTo>
                <a:lnTo>
                  <a:pt x="59738" y="118962"/>
                </a:lnTo>
                <a:lnTo>
                  <a:pt x="60251" y="118192"/>
                </a:lnTo>
                <a:lnTo>
                  <a:pt x="60764" y="117423"/>
                </a:lnTo>
                <a:lnTo>
                  <a:pt x="61191" y="116569"/>
                </a:lnTo>
                <a:lnTo>
                  <a:pt x="61533" y="115629"/>
                </a:lnTo>
                <a:lnTo>
                  <a:pt x="61704" y="114688"/>
                </a:lnTo>
                <a:lnTo>
                  <a:pt x="61875" y="113748"/>
                </a:lnTo>
                <a:lnTo>
                  <a:pt x="61960" y="112723"/>
                </a:lnTo>
                <a:lnTo>
                  <a:pt x="61960" y="9743"/>
                </a:lnTo>
                <a:lnTo>
                  <a:pt x="61960" y="9743"/>
                </a:lnTo>
                <a:lnTo>
                  <a:pt x="61875" y="8717"/>
                </a:lnTo>
                <a:lnTo>
                  <a:pt x="61704" y="7777"/>
                </a:lnTo>
                <a:lnTo>
                  <a:pt x="61533" y="6837"/>
                </a:lnTo>
                <a:lnTo>
                  <a:pt x="61191" y="5897"/>
                </a:lnTo>
                <a:lnTo>
                  <a:pt x="60764" y="5042"/>
                </a:lnTo>
                <a:lnTo>
                  <a:pt x="60251" y="4273"/>
                </a:lnTo>
                <a:lnTo>
                  <a:pt x="59738" y="3504"/>
                </a:lnTo>
                <a:lnTo>
                  <a:pt x="59054" y="2820"/>
                </a:lnTo>
                <a:lnTo>
                  <a:pt x="58371" y="2222"/>
                </a:lnTo>
                <a:lnTo>
                  <a:pt x="57687" y="1624"/>
                </a:lnTo>
                <a:lnTo>
                  <a:pt x="56832" y="1111"/>
                </a:lnTo>
                <a:lnTo>
                  <a:pt x="55978" y="769"/>
                </a:lnTo>
                <a:lnTo>
                  <a:pt x="55123" y="427"/>
                </a:lnTo>
                <a:lnTo>
                  <a:pt x="54183" y="171"/>
                </a:lnTo>
                <a:lnTo>
                  <a:pt x="53243" y="0"/>
                </a:lnTo>
                <a:lnTo>
                  <a:pt x="52217" y="0"/>
                </a:lnTo>
                <a:lnTo>
                  <a:pt x="52217" y="0"/>
                </a:lnTo>
                <a:close/>
                <a:moveTo>
                  <a:pt x="24870" y="5042"/>
                </a:moveTo>
                <a:lnTo>
                  <a:pt x="24870" y="5042"/>
                </a:lnTo>
                <a:lnTo>
                  <a:pt x="24955" y="5042"/>
                </a:lnTo>
                <a:lnTo>
                  <a:pt x="37176" y="5042"/>
                </a:lnTo>
                <a:lnTo>
                  <a:pt x="37176" y="5042"/>
                </a:lnTo>
                <a:lnTo>
                  <a:pt x="37433" y="5042"/>
                </a:lnTo>
                <a:lnTo>
                  <a:pt x="37689" y="5213"/>
                </a:lnTo>
                <a:lnTo>
                  <a:pt x="37860" y="5469"/>
                </a:lnTo>
                <a:lnTo>
                  <a:pt x="37946" y="5811"/>
                </a:lnTo>
                <a:lnTo>
                  <a:pt x="37946" y="5811"/>
                </a:lnTo>
                <a:lnTo>
                  <a:pt x="37860" y="6068"/>
                </a:lnTo>
                <a:lnTo>
                  <a:pt x="37689" y="6324"/>
                </a:lnTo>
                <a:lnTo>
                  <a:pt x="37433" y="6495"/>
                </a:lnTo>
                <a:lnTo>
                  <a:pt x="37091" y="6580"/>
                </a:lnTo>
                <a:lnTo>
                  <a:pt x="37091" y="6580"/>
                </a:lnTo>
                <a:lnTo>
                  <a:pt x="37091" y="6580"/>
                </a:lnTo>
                <a:lnTo>
                  <a:pt x="24870" y="6580"/>
                </a:lnTo>
                <a:lnTo>
                  <a:pt x="24870" y="6580"/>
                </a:lnTo>
                <a:lnTo>
                  <a:pt x="24870" y="6580"/>
                </a:lnTo>
                <a:lnTo>
                  <a:pt x="24528" y="6495"/>
                </a:lnTo>
                <a:lnTo>
                  <a:pt x="24272" y="6324"/>
                </a:lnTo>
                <a:lnTo>
                  <a:pt x="24101" y="6068"/>
                </a:lnTo>
                <a:lnTo>
                  <a:pt x="24101" y="5811"/>
                </a:lnTo>
                <a:lnTo>
                  <a:pt x="24101" y="5811"/>
                </a:lnTo>
                <a:lnTo>
                  <a:pt x="24101" y="5469"/>
                </a:lnTo>
                <a:lnTo>
                  <a:pt x="24272" y="5213"/>
                </a:lnTo>
                <a:lnTo>
                  <a:pt x="24528" y="5042"/>
                </a:lnTo>
                <a:lnTo>
                  <a:pt x="24870" y="5042"/>
                </a:lnTo>
                <a:lnTo>
                  <a:pt x="24870" y="5042"/>
                </a:lnTo>
                <a:close/>
                <a:moveTo>
                  <a:pt x="31023" y="119389"/>
                </a:moveTo>
                <a:lnTo>
                  <a:pt x="31023" y="119389"/>
                </a:lnTo>
                <a:lnTo>
                  <a:pt x="30340" y="119303"/>
                </a:lnTo>
                <a:lnTo>
                  <a:pt x="29741" y="119132"/>
                </a:lnTo>
                <a:lnTo>
                  <a:pt x="29143" y="118791"/>
                </a:lnTo>
                <a:lnTo>
                  <a:pt x="28630" y="118449"/>
                </a:lnTo>
                <a:lnTo>
                  <a:pt x="28288" y="117936"/>
                </a:lnTo>
                <a:lnTo>
                  <a:pt x="27947" y="117338"/>
                </a:lnTo>
                <a:lnTo>
                  <a:pt x="27776" y="116740"/>
                </a:lnTo>
                <a:lnTo>
                  <a:pt x="27690" y="116056"/>
                </a:lnTo>
                <a:lnTo>
                  <a:pt x="27690" y="116056"/>
                </a:lnTo>
                <a:lnTo>
                  <a:pt x="27776" y="115458"/>
                </a:lnTo>
                <a:lnTo>
                  <a:pt x="27947" y="114774"/>
                </a:lnTo>
                <a:lnTo>
                  <a:pt x="28288" y="114261"/>
                </a:lnTo>
                <a:lnTo>
                  <a:pt x="28630" y="113748"/>
                </a:lnTo>
                <a:lnTo>
                  <a:pt x="29143" y="113407"/>
                </a:lnTo>
                <a:lnTo>
                  <a:pt x="29741" y="113065"/>
                </a:lnTo>
                <a:lnTo>
                  <a:pt x="30340" y="112894"/>
                </a:lnTo>
                <a:lnTo>
                  <a:pt x="31023" y="112808"/>
                </a:lnTo>
                <a:lnTo>
                  <a:pt x="31023" y="112808"/>
                </a:lnTo>
                <a:lnTo>
                  <a:pt x="31621" y="112894"/>
                </a:lnTo>
                <a:lnTo>
                  <a:pt x="32305" y="113065"/>
                </a:lnTo>
                <a:lnTo>
                  <a:pt x="32818" y="113407"/>
                </a:lnTo>
                <a:lnTo>
                  <a:pt x="33331" y="113748"/>
                </a:lnTo>
                <a:lnTo>
                  <a:pt x="33758" y="114261"/>
                </a:lnTo>
                <a:lnTo>
                  <a:pt x="34014" y="114774"/>
                </a:lnTo>
                <a:lnTo>
                  <a:pt x="34185" y="115458"/>
                </a:lnTo>
                <a:lnTo>
                  <a:pt x="34271" y="116056"/>
                </a:lnTo>
                <a:lnTo>
                  <a:pt x="34271" y="116056"/>
                </a:lnTo>
                <a:lnTo>
                  <a:pt x="34185" y="116740"/>
                </a:lnTo>
                <a:lnTo>
                  <a:pt x="34014" y="117338"/>
                </a:lnTo>
                <a:lnTo>
                  <a:pt x="33758" y="117936"/>
                </a:lnTo>
                <a:lnTo>
                  <a:pt x="33331" y="118449"/>
                </a:lnTo>
                <a:lnTo>
                  <a:pt x="32818" y="118791"/>
                </a:lnTo>
                <a:lnTo>
                  <a:pt x="32305" y="119132"/>
                </a:lnTo>
                <a:lnTo>
                  <a:pt x="31621" y="119303"/>
                </a:lnTo>
                <a:lnTo>
                  <a:pt x="31023" y="119389"/>
                </a:lnTo>
                <a:lnTo>
                  <a:pt x="31023" y="119389"/>
                </a:lnTo>
                <a:close/>
                <a:moveTo>
                  <a:pt x="59482" y="108877"/>
                </a:moveTo>
                <a:lnTo>
                  <a:pt x="2479" y="108877"/>
                </a:lnTo>
                <a:lnTo>
                  <a:pt x="2479" y="13588"/>
                </a:lnTo>
                <a:lnTo>
                  <a:pt x="59482" y="13588"/>
                </a:lnTo>
                <a:lnTo>
                  <a:pt x="59482" y="108877"/>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8" name="Shape 578"/>
        <p:cNvGrpSpPr/>
        <p:nvPr/>
      </p:nvGrpSpPr>
      <p:grpSpPr>
        <a:xfrm>
          <a:off x="0" y="0"/>
          <a:ext cx="0" cy="0"/>
          <a:chOff x="0" y="0"/>
          <a:chExt cx="0" cy="0"/>
        </a:xfrm>
      </p:grpSpPr>
      <p:sp>
        <p:nvSpPr>
          <p:cNvPr id="579" name="Google Shape;579;p79"/>
          <p:cNvSpPr/>
          <p:nvPr/>
        </p:nvSpPr>
        <p:spPr>
          <a:xfrm>
            <a:off x="713225" y="557100"/>
            <a:ext cx="4029300" cy="40293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79"/>
          <p:cNvSpPr txBox="1"/>
          <p:nvPr>
            <p:ph type="title"/>
          </p:nvPr>
        </p:nvSpPr>
        <p:spPr>
          <a:xfrm>
            <a:off x="5687125" y="1126975"/>
            <a:ext cx="2741400" cy="1128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Exhibit 6 : Whatsapp</a:t>
            </a:r>
            <a:endParaRPr/>
          </a:p>
          <a:p>
            <a:pPr indent="0" lvl="0" marL="0" rtl="0" algn="ctr">
              <a:spcBef>
                <a:spcPts val="0"/>
              </a:spcBef>
              <a:spcAft>
                <a:spcPts val="0"/>
              </a:spcAft>
              <a:buNone/>
            </a:pPr>
            <a:r>
              <a:rPr lang="en"/>
              <a:t>Activity</a:t>
            </a:r>
            <a:endParaRPr/>
          </a:p>
          <a:p>
            <a:pPr indent="0" lvl="0" marL="0" rtl="0" algn="l">
              <a:spcBef>
                <a:spcPts val="0"/>
              </a:spcBef>
              <a:spcAft>
                <a:spcPts val="0"/>
              </a:spcAft>
              <a:buNone/>
            </a:pPr>
            <a:r>
              <a:t/>
            </a:r>
            <a:endParaRPr/>
          </a:p>
        </p:txBody>
      </p:sp>
      <p:pic>
        <p:nvPicPr>
          <p:cNvPr id="581" name="Google Shape;581;p79" title="IMG_2234.jpg"/>
          <p:cNvPicPr preferRelativeResize="0"/>
          <p:nvPr/>
        </p:nvPicPr>
        <p:blipFill rotWithShape="1">
          <a:blip r:embed="rId3">
            <a:alphaModFix/>
          </a:blip>
          <a:srcRect b="-32589" l="-9468" r="-9480" t="-44432"/>
          <a:stretch/>
        </p:blipFill>
        <p:spPr>
          <a:xfrm>
            <a:off x="2072500" y="1454700"/>
            <a:ext cx="1310751" cy="2159003"/>
          </a:xfrm>
          <a:prstGeom prst="rect">
            <a:avLst/>
          </a:prstGeom>
          <a:noFill/>
          <a:ln>
            <a:noFill/>
          </a:ln>
        </p:spPr>
      </p:pic>
      <p:sp>
        <p:nvSpPr>
          <p:cNvPr id="582" name="Google Shape;582;p79"/>
          <p:cNvSpPr/>
          <p:nvPr/>
        </p:nvSpPr>
        <p:spPr>
          <a:xfrm>
            <a:off x="1997288" y="1126963"/>
            <a:ext cx="1461172" cy="2889585"/>
          </a:xfrm>
          <a:custGeom>
            <a:rect b="b" l="l" r="r" t="t"/>
            <a:pathLst>
              <a:path extrusionOk="0" h="122466" w="61960">
                <a:moveTo>
                  <a:pt x="52217" y="0"/>
                </a:moveTo>
                <a:lnTo>
                  <a:pt x="9743" y="0"/>
                </a:lnTo>
                <a:lnTo>
                  <a:pt x="9743" y="0"/>
                </a:lnTo>
                <a:lnTo>
                  <a:pt x="8803" y="0"/>
                </a:lnTo>
                <a:lnTo>
                  <a:pt x="7778" y="171"/>
                </a:lnTo>
                <a:lnTo>
                  <a:pt x="6838" y="427"/>
                </a:lnTo>
                <a:lnTo>
                  <a:pt x="5983" y="769"/>
                </a:lnTo>
                <a:lnTo>
                  <a:pt x="5129" y="1111"/>
                </a:lnTo>
                <a:lnTo>
                  <a:pt x="4359" y="1624"/>
                </a:lnTo>
                <a:lnTo>
                  <a:pt x="3590" y="2222"/>
                </a:lnTo>
                <a:lnTo>
                  <a:pt x="2907" y="2820"/>
                </a:lnTo>
                <a:lnTo>
                  <a:pt x="2223" y="3504"/>
                </a:lnTo>
                <a:lnTo>
                  <a:pt x="1710" y="4273"/>
                </a:lnTo>
                <a:lnTo>
                  <a:pt x="1197" y="5042"/>
                </a:lnTo>
                <a:lnTo>
                  <a:pt x="770" y="5897"/>
                </a:lnTo>
                <a:lnTo>
                  <a:pt x="514" y="6837"/>
                </a:lnTo>
                <a:lnTo>
                  <a:pt x="257" y="7777"/>
                </a:lnTo>
                <a:lnTo>
                  <a:pt x="86" y="8717"/>
                </a:lnTo>
                <a:lnTo>
                  <a:pt x="1" y="9743"/>
                </a:lnTo>
                <a:lnTo>
                  <a:pt x="1" y="112723"/>
                </a:lnTo>
                <a:lnTo>
                  <a:pt x="1" y="112723"/>
                </a:lnTo>
                <a:lnTo>
                  <a:pt x="86" y="113748"/>
                </a:lnTo>
                <a:lnTo>
                  <a:pt x="257" y="114688"/>
                </a:lnTo>
                <a:lnTo>
                  <a:pt x="514" y="115629"/>
                </a:lnTo>
                <a:lnTo>
                  <a:pt x="770" y="116569"/>
                </a:lnTo>
                <a:lnTo>
                  <a:pt x="1197" y="117423"/>
                </a:lnTo>
                <a:lnTo>
                  <a:pt x="1710" y="118192"/>
                </a:lnTo>
                <a:lnTo>
                  <a:pt x="2223" y="118962"/>
                </a:lnTo>
                <a:lnTo>
                  <a:pt x="2907" y="119645"/>
                </a:lnTo>
                <a:lnTo>
                  <a:pt x="3590" y="120243"/>
                </a:lnTo>
                <a:lnTo>
                  <a:pt x="4359" y="120842"/>
                </a:lnTo>
                <a:lnTo>
                  <a:pt x="5129" y="121354"/>
                </a:lnTo>
                <a:lnTo>
                  <a:pt x="5983" y="121696"/>
                </a:lnTo>
                <a:lnTo>
                  <a:pt x="6838" y="122038"/>
                </a:lnTo>
                <a:lnTo>
                  <a:pt x="7778" y="122294"/>
                </a:lnTo>
                <a:lnTo>
                  <a:pt x="8803" y="122465"/>
                </a:lnTo>
                <a:lnTo>
                  <a:pt x="9743" y="122465"/>
                </a:lnTo>
                <a:lnTo>
                  <a:pt x="52217" y="122465"/>
                </a:lnTo>
                <a:lnTo>
                  <a:pt x="52217" y="122465"/>
                </a:lnTo>
                <a:lnTo>
                  <a:pt x="53243" y="122465"/>
                </a:lnTo>
                <a:lnTo>
                  <a:pt x="54183" y="122294"/>
                </a:lnTo>
                <a:lnTo>
                  <a:pt x="55123" y="122038"/>
                </a:lnTo>
                <a:lnTo>
                  <a:pt x="55978" y="121696"/>
                </a:lnTo>
                <a:lnTo>
                  <a:pt x="56832" y="121354"/>
                </a:lnTo>
                <a:lnTo>
                  <a:pt x="57687" y="120842"/>
                </a:lnTo>
                <a:lnTo>
                  <a:pt x="58371" y="120243"/>
                </a:lnTo>
                <a:lnTo>
                  <a:pt x="59054" y="119645"/>
                </a:lnTo>
                <a:lnTo>
                  <a:pt x="59738" y="118962"/>
                </a:lnTo>
                <a:lnTo>
                  <a:pt x="60251" y="118192"/>
                </a:lnTo>
                <a:lnTo>
                  <a:pt x="60764" y="117423"/>
                </a:lnTo>
                <a:lnTo>
                  <a:pt x="61191" y="116569"/>
                </a:lnTo>
                <a:lnTo>
                  <a:pt x="61533" y="115629"/>
                </a:lnTo>
                <a:lnTo>
                  <a:pt x="61704" y="114688"/>
                </a:lnTo>
                <a:lnTo>
                  <a:pt x="61875" y="113748"/>
                </a:lnTo>
                <a:lnTo>
                  <a:pt x="61960" y="112723"/>
                </a:lnTo>
                <a:lnTo>
                  <a:pt x="61960" y="9743"/>
                </a:lnTo>
                <a:lnTo>
                  <a:pt x="61960" y="9743"/>
                </a:lnTo>
                <a:lnTo>
                  <a:pt x="61875" y="8717"/>
                </a:lnTo>
                <a:lnTo>
                  <a:pt x="61704" y="7777"/>
                </a:lnTo>
                <a:lnTo>
                  <a:pt x="61533" y="6837"/>
                </a:lnTo>
                <a:lnTo>
                  <a:pt x="61191" y="5897"/>
                </a:lnTo>
                <a:lnTo>
                  <a:pt x="60764" y="5042"/>
                </a:lnTo>
                <a:lnTo>
                  <a:pt x="60251" y="4273"/>
                </a:lnTo>
                <a:lnTo>
                  <a:pt x="59738" y="3504"/>
                </a:lnTo>
                <a:lnTo>
                  <a:pt x="59054" y="2820"/>
                </a:lnTo>
                <a:lnTo>
                  <a:pt x="58371" y="2222"/>
                </a:lnTo>
                <a:lnTo>
                  <a:pt x="57687" y="1624"/>
                </a:lnTo>
                <a:lnTo>
                  <a:pt x="56832" y="1111"/>
                </a:lnTo>
                <a:lnTo>
                  <a:pt x="55978" y="769"/>
                </a:lnTo>
                <a:lnTo>
                  <a:pt x="55123" y="427"/>
                </a:lnTo>
                <a:lnTo>
                  <a:pt x="54183" y="171"/>
                </a:lnTo>
                <a:lnTo>
                  <a:pt x="53243" y="0"/>
                </a:lnTo>
                <a:lnTo>
                  <a:pt x="52217" y="0"/>
                </a:lnTo>
                <a:lnTo>
                  <a:pt x="52217" y="0"/>
                </a:lnTo>
                <a:close/>
                <a:moveTo>
                  <a:pt x="24870" y="5042"/>
                </a:moveTo>
                <a:lnTo>
                  <a:pt x="24870" y="5042"/>
                </a:lnTo>
                <a:lnTo>
                  <a:pt x="24955" y="5042"/>
                </a:lnTo>
                <a:lnTo>
                  <a:pt x="37176" y="5042"/>
                </a:lnTo>
                <a:lnTo>
                  <a:pt x="37176" y="5042"/>
                </a:lnTo>
                <a:lnTo>
                  <a:pt x="37433" y="5042"/>
                </a:lnTo>
                <a:lnTo>
                  <a:pt x="37689" y="5213"/>
                </a:lnTo>
                <a:lnTo>
                  <a:pt x="37860" y="5469"/>
                </a:lnTo>
                <a:lnTo>
                  <a:pt x="37946" y="5811"/>
                </a:lnTo>
                <a:lnTo>
                  <a:pt x="37946" y="5811"/>
                </a:lnTo>
                <a:lnTo>
                  <a:pt x="37860" y="6068"/>
                </a:lnTo>
                <a:lnTo>
                  <a:pt x="37689" y="6324"/>
                </a:lnTo>
                <a:lnTo>
                  <a:pt x="37433" y="6495"/>
                </a:lnTo>
                <a:lnTo>
                  <a:pt x="37091" y="6580"/>
                </a:lnTo>
                <a:lnTo>
                  <a:pt x="37091" y="6580"/>
                </a:lnTo>
                <a:lnTo>
                  <a:pt x="37091" y="6580"/>
                </a:lnTo>
                <a:lnTo>
                  <a:pt x="24870" y="6580"/>
                </a:lnTo>
                <a:lnTo>
                  <a:pt x="24870" y="6580"/>
                </a:lnTo>
                <a:lnTo>
                  <a:pt x="24870" y="6580"/>
                </a:lnTo>
                <a:lnTo>
                  <a:pt x="24528" y="6495"/>
                </a:lnTo>
                <a:lnTo>
                  <a:pt x="24272" y="6324"/>
                </a:lnTo>
                <a:lnTo>
                  <a:pt x="24101" y="6068"/>
                </a:lnTo>
                <a:lnTo>
                  <a:pt x="24101" y="5811"/>
                </a:lnTo>
                <a:lnTo>
                  <a:pt x="24101" y="5811"/>
                </a:lnTo>
                <a:lnTo>
                  <a:pt x="24101" y="5469"/>
                </a:lnTo>
                <a:lnTo>
                  <a:pt x="24272" y="5213"/>
                </a:lnTo>
                <a:lnTo>
                  <a:pt x="24528" y="5042"/>
                </a:lnTo>
                <a:lnTo>
                  <a:pt x="24870" y="5042"/>
                </a:lnTo>
                <a:lnTo>
                  <a:pt x="24870" y="5042"/>
                </a:lnTo>
                <a:close/>
                <a:moveTo>
                  <a:pt x="31023" y="119389"/>
                </a:moveTo>
                <a:lnTo>
                  <a:pt x="31023" y="119389"/>
                </a:lnTo>
                <a:lnTo>
                  <a:pt x="30340" y="119303"/>
                </a:lnTo>
                <a:lnTo>
                  <a:pt x="29741" y="119132"/>
                </a:lnTo>
                <a:lnTo>
                  <a:pt x="29143" y="118791"/>
                </a:lnTo>
                <a:lnTo>
                  <a:pt x="28630" y="118449"/>
                </a:lnTo>
                <a:lnTo>
                  <a:pt x="28288" y="117936"/>
                </a:lnTo>
                <a:lnTo>
                  <a:pt x="27947" y="117338"/>
                </a:lnTo>
                <a:lnTo>
                  <a:pt x="27776" y="116740"/>
                </a:lnTo>
                <a:lnTo>
                  <a:pt x="27690" y="116056"/>
                </a:lnTo>
                <a:lnTo>
                  <a:pt x="27690" y="116056"/>
                </a:lnTo>
                <a:lnTo>
                  <a:pt x="27776" y="115458"/>
                </a:lnTo>
                <a:lnTo>
                  <a:pt x="27947" y="114774"/>
                </a:lnTo>
                <a:lnTo>
                  <a:pt x="28288" y="114261"/>
                </a:lnTo>
                <a:lnTo>
                  <a:pt x="28630" y="113748"/>
                </a:lnTo>
                <a:lnTo>
                  <a:pt x="29143" y="113407"/>
                </a:lnTo>
                <a:lnTo>
                  <a:pt x="29741" y="113065"/>
                </a:lnTo>
                <a:lnTo>
                  <a:pt x="30340" y="112894"/>
                </a:lnTo>
                <a:lnTo>
                  <a:pt x="31023" y="112808"/>
                </a:lnTo>
                <a:lnTo>
                  <a:pt x="31023" y="112808"/>
                </a:lnTo>
                <a:lnTo>
                  <a:pt x="31621" y="112894"/>
                </a:lnTo>
                <a:lnTo>
                  <a:pt x="32305" y="113065"/>
                </a:lnTo>
                <a:lnTo>
                  <a:pt x="32818" y="113407"/>
                </a:lnTo>
                <a:lnTo>
                  <a:pt x="33331" y="113748"/>
                </a:lnTo>
                <a:lnTo>
                  <a:pt x="33758" y="114261"/>
                </a:lnTo>
                <a:lnTo>
                  <a:pt x="34014" y="114774"/>
                </a:lnTo>
                <a:lnTo>
                  <a:pt x="34185" y="115458"/>
                </a:lnTo>
                <a:lnTo>
                  <a:pt x="34271" y="116056"/>
                </a:lnTo>
                <a:lnTo>
                  <a:pt x="34271" y="116056"/>
                </a:lnTo>
                <a:lnTo>
                  <a:pt x="34185" y="116740"/>
                </a:lnTo>
                <a:lnTo>
                  <a:pt x="34014" y="117338"/>
                </a:lnTo>
                <a:lnTo>
                  <a:pt x="33758" y="117936"/>
                </a:lnTo>
                <a:lnTo>
                  <a:pt x="33331" y="118449"/>
                </a:lnTo>
                <a:lnTo>
                  <a:pt x="32818" y="118791"/>
                </a:lnTo>
                <a:lnTo>
                  <a:pt x="32305" y="119132"/>
                </a:lnTo>
                <a:lnTo>
                  <a:pt x="31621" y="119303"/>
                </a:lnTo>
                <a:lnTo>
                  <a:pt x="31023" y="119389"/>
                </a:lnTo>
                <a:lnTo>
                  <a:pt x="31023" y="119389"/>
                </a:lnTo>
                <a:close/>
                <a:moveTo>
                  <a:pt x="59482" y="108877"/>
                </a:moveTo>
                <a:lnTo>
                  <a:pt x="2479" y="108877"/>
                </a:lnTo>
                <a:lnTo>
                  <a:pt x="2479" y="13588"/>
                </a:lnTo>
                <a:lnTo>
                  <a:pt x="59482" y="13588"/>
                </a:lnTo>
                <a:lnTo>
                  <a:pt x="59482" y="108877"/>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79"/>
          <p:cNvSpPr txBox="1"/>
          <p:nvPr/>
        </p:nvSpPr>
        <p:spPr>
          <a:xfrm>
            <a:off x="5601225" y="2903000"/>
            <a:ext cx="2915100" cy="91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Montserrat"/>
                <a:ea typeface="Montserrat"/>
                <a:cs typeface="Montserrat"/>
                <a:sym typeface="Montserrat"/>
              </a:rPr>
              <a:t>Nisa Focus is going Global 😎</a:t>
            </a:r>
            <a:endParaRPr sz="1800">
              <a:solidFill>
                <a:schemeClr val="dk1"/>
              </a:solidFill>
              <a:latin typeface="Montserrat"/>
              <a:ea typeface="Montserrat"/>
              <a:cs typeface="Montserrat"/>
              <a:sym typeface="Montserrat"/>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7" name="Shape 587"/>
        <p:cNvGrpSpPr/>
        <p:nvPr/>
      </p:nvGrpSpPr>
      <p:grpSpPr>
        <a:xfrm>
          <a:off x="0" y="0"/>
          <a:ext cx="0" cy="0"/>
          <a:chOff x="0" y="0"/>
          <a:chExt cx="0" cy="0"/>
        </a:xfrm>
      </p:grpSpPr>
      <p:sp>
        <p:nvSpPr>
          <p:cNvPr id="588" name="Google Shape;588;p80"/>
          <p:cNvSpPr txBox="1"/>
          <p:nvPr>
            <p:ph type="title"/>
          </p:nvPr>
        </p:nvSpPr>
        <p:spPr>
          <a:xfrm>
            <a:off x="713250" y="448056"/>
            <a:ext cx="7717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NEXT STEPS</a:t>
            </a:r>
            <a:endParaRPr/>
          </a:p>
        </p:txBody>
      </p:sp>
      <p:sp>
        <p:nvSpPr>
          <p:cNvPr id="589" name="Google Shape;589;p80"/>
          <p:cNvSpPr txBox="1"/>
          <p:nvPr>
            <p:ph idx="1" type="subTitle"/>
          </p:nvPr>
        </p:nvSpPr>
        <p:spPr>
          <a:xfrm>
            <a:off x="1978902" y="1779025"/>
            <a:ext cx="2804700" cy="367800"/>
          </a:xfrm>
          <a:prstGeom prst="rect">
            <a:avLst/>
          </a:prstGeom>
        </p:spPr>
        <p:txBody>
          <a:bodyPr anchorCtr="0" anchor="ctr" bIns="91425" lIns="91425" spcFirstLastPara="1" rIns="91425" wrap="square" tIns="91425">
            <a:noAutofit/>
          </a:bodyPr>
          <a:lstStyle/>
          <a:p>
            <a:pPr indent="0" lvl="0" marL="0" rtl="0" algn="l">
              <a:spcBef>
                <a:spcPts val="0"/>
              </a:spcBef>
              <a:spcAft>
                <a:spcPts val="1600"/>
              </a:spcAft>
              <a:buClr>
                <a:schemeClr val="dk1"/>
              </a:buClr>
              <a:buSzPts val="1100"/>
              <a:buFont typeface="Arial"/>
              <a:buNone/>
            </a:pPr>
            <a:r>
              <a:rPr lang="en"/>
              <a:t>Technical expertise</a:t>
            </a:r>
            <a:endParaRPr/>
          </a:p>
        </p:txBody>
      </p:sp>
      <p:sp>
        <p:nvSpPr>
          <p:cNvPr id="590" name="Google Shape;590;p80"/>
          <p:cNvSpPr txBox="1"/>
          <p:nvPr>
            <p:ph idx="2" type="subTitle"/>
          </p:nvPr>
        </p:nvSpPr>
        <p:spPr>
          <a:xfrm>
            <a:off x="1981265" y="2339050"/>
            <a:ext cx="2379300" cy="36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rPr>
              <a:t>Quran api (accessible)</a:t>
            </a:r>
            <a:endParaRPr>
              <a:solidFill>
                <a:schemeClr val="dk1"/>
              </a:solidFill>
            </a:endParaRPr>
          </a:p>
          <a:p>
            <a:pPr indent="0" lvl="0" marL="0" rtl="0" algn="l">
              <a:spcBef>
                <a:spcPts val="1600"/>
              </a:spcBef>
              <a:spcAft>
                <a:spcPts val="1600"/>
              </a:spcAft>
              <a:buNone/>
            </a:pPr>
            <a:r>
              <a:rPr lang="en">
                <a:solidFill>
                  <a:schemeClr val="dk1"/>
                </a:solidFill>
              </a:rPr>
              <a:t>App developer </a:t>
            </a:r>
            <a:endParaRPr>
              <a:solidFill>
                <a:schemeClr val="dk1"/>
              </a:solidFill>
            </a:endParaRPr>
          </a:p>
        </p:txBody>
      </p:sp>
      <p:sp>
        <p:nvSpPr>
          <p:cNvPr id="591" name="Google Shape;591;p80"/>
          <p:cNvSpPr txBox="1"/>
          <p:nvPr>
            <p:ph idx="3" type="subTitle"/>
          </p:nvPr>
        </p:nvSpPr>
        <p:spPr>
          <a:xfrm>
            <a:off x="5837615" y="1779022"/>
            <a:ext cx="2377200" cy="367800"/>
          </a:xfrm>
          <a:prstGeom prst="rect">
            <a:avLst/>
          </a:prstGeom>
        </p:spPr>
        <p:txBody>
          <a:bodyPr anchorCtr="0" anchor="ctr" bIns="91425" lIns="91425" spcFirstLastPara="1" rIns="91425" wrap="square" tIns="91425">
            <a:noAutofit/>
          </a:bodyPr>
          <a:lstStyle/>
          <a:p>
            <a:pPr indent="0" lvl="0" marL="0" rtl="0" algn="l">
              <a:spcBef>
                <a:spcPts val="0"/>
              </a:spcBef>
              <a:spcAft>
                <a:spcPts val="1600"/>
              </a:spcAft>
              <a:buClr>
                <a:schemeClr val="dk1"/>
              </a:buClr>
              <a:buSzPts val="1100"/>
              <a:buFont typeface="Arial"/>
              <a:buNone/>
            </a:pPr>
            <a:r>
              <a:rPr lang="en"/>
              <a:t>Live meetings</a:t>
            </a:r>
            <a:endParaRPr/>
          </a:p>
        </p:txBody>
      </p:sp>
      <p:sp>
        <p:nvSpPr>
          <p:cNvPr id="592" name="Google Shape;592;p80"/>
          <p:cNvSpPr txBox="1"/>
          <p:nvPr>
            <p:ph idx="4" type="subTitle"/>
          </p:nvPr>
        </p:nvSpPr>
        <p:spPr>
          <a:xfrm>
            <a:off x="5837615" y="2182447"/>
            <a:ext cx="2377200" cy="36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Sisters can communicate LIVE!</a:t>
            </a:r>
            <a:endParaRPr/>
          </a:p>
        </p:txBody>
      </p:sp>
      <p:sp>
        <p:nvSpPr>
          <p:cNvPr id="593" name="Google Shape;593;p80"/>
          <p:cNvSpPr txBox="1"/>
          <p:nvPr>
            <p:ph idx="5" type="subTitle"/>
          </p:nvPr>
        </p:nvSpPr>
        <p:spPr>
          <a:xfrm>
            <a:off x="1981265" y="3162606"/>
            <a:ext cx="2379300" cy="367800"/>
          </a:xfrm>
          <a:prstGeom prst="rect">
            <a:avLst/>
          </a:prstGeom>
        </p:spPr>
        <p:txBody>
          <a:bodyPr anchorCtr="0" anchor="ctr" bIns="91425" lIns="91425" spcFirstLastPara="1" rIns="91425" wrap="square" tIns="91425">
            <a:noAutofit/>
          </a:bodyPr>
          <a:lstStyle/>
          <a:p>
            <a:pPr indent="0" lvl="0" marL="0" rtl="0" algn="l">
              <a:spcBef>
                <a:spcPts val="0"/>
              </a:spcBef>
              <a:spcAft>
                <a:spcPts val="1600"/>
              </a:spcAft>
              <a:buClr>
                <a:schemeClr val="dk1"/>
              </a:buClr>
              <a:buSzPts val="1100"/>
              <a:buFont typeface="Arial"/>
              <a:buNone/>
            </a:pPr>
            <a:r>
              <a:rPr lang="en"/>
              <a:t>Q &amp; A</a:t>
            </a:r>
            <a:endParaRPr/>
          </a:p>
        </p:txBody>
      </p:sp>
      <p:sp>
        <p:nvSpPr>
          <p:cNvPr id="594" name="Google Shape;594;p80"/>
          <p:cNvSpPr txBox="1"/>
          <p:nvPr>
            <p:ph idx="6" type="subTitle"/>
          </p:nvPr>
        </p:nvSpPr>
        <p:spPr>
          <a:xfrm>
            <a:off x="1981275" y="3566025"/>
            <a:ext cx="3102000" cy="1312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Hifdh Q&amp;A </a:t>
            </a:r>
            <a:endParaRPr/>
          </a:p>
          <a:p>
            <a:pPr indent="-317500" lvl="0" marL="457200" rtl="0" algn="l">
              <a:spcBef>
                <a:spcPts val="0"/>
              </a:spcBef>
              <a:spcAft>
                <a:spcPts val="0"/>
              </a:spcAft>
              <a:buSzPts val="1400"/>
              <a:buChar char="-"/>
            </a:pPr>
            <a:r>
              <a:rPr lang="en"/>
              <a:t>Sisters can get their revision and memorization questions answered by a </a:t>
            </a:r>
            <a:r>
              <a:rPr lang="en"/>
              <a:t>teacher</a:t>
            </a:r>
            <a:r>
              <a:rPr lang="en"/>
              <a:t> !</a:t>
            </a:r>
            <a:endParaRPr/>
          </a:p>
        </p:txBody>
      </p:sp>
      <p:sp>
        <p:nvSpPr>
          <p:cNvPr id="595" name="Google Shape;595;p80"/>
          <p:cNvSpPr txBox="1"/>
          <p:nvPr>
            <p:ph idx="7" type="subTitle"/>
          </p:nvPr>
        </p:nvSpPr>
        <p:spPr>
          <a:xfrm>
            <a:off x="5839610" y="3162608"/>
            <a:ext cx="2377200" cy="367800"/>
          </a:xfrm>
          <a:prstGeom prst="rect">
            <a:avLst/>
          </a:prstGeom>
        </p:spPr>
        <p:txBody>
          <a:bodyPr anchorCtr="0" anchor="ctr" bIns="91425" lIns="91425" spcFirstLastPara="1" rIns="91425" wrap="square" tIns="91425">
            <a:noAutofit/>
          </a:bodyPr>
          <a:lstStyle/>
          <a:p>
            <a:pPr indent="0" lvl="0" marL="0" rtl="0" algn="l">
              <a:spcBef>
                <a:spcPts val="0"/>
              </a:spcBef>
              <a:spcAft>
                <a:spcPts val="1600"/>
              </a:spcAft>
              <a:buClr>
                <a:schemeClr val="dk1"/>
              </a:buClr>
              <a:buSzPts val="1100"/>
              <a:buFont typeface="Arial"/>
              <a:buNone/>
            </a:pPr>
            <a:r>
              <a:rPr lang="en"/>
              <a:t>Donate</a:t>
            </a:r>
            <a:endParaRPr/>
          </a:p>
        </p:txBody>
      </p:sp>
      <p:sp>
        <p:nvSpPr>
          <p:cNvPr id="596" name="Google Shape;596;p80"/>
          <p:cNvSpPr txBox="1"/>
          <p:nvPr>
            <p:ph idx="8" type="subTitle"/>
          </p:nvPr>
        </p:nvSpPr>
        <p:spPr>
          <a:xfrm>
            <a:off x="5839600" y="3289575"/>
            <a:ext cx="2591100" cy="920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Section on the </a:t>
            </a:r>
            <a:r>
              <a:rPr lang="en"/>
              <a:t>website</a:t>
            </a:r>
            <a:r>
              <a:rPr lang="en"/>
              <a:t> dedicated for donations to Palestine, orphanages, etc.</a:t>
            </a:r>
            <a:endParaRPr/>
          </a:p>
        </p:txBody>
      </p:sp>
      <p:sp>
        <p:nvSpPr>
          <p:cNvPr id="597" name="Google Shape;597;p80"/>
          <p:cNvSpPr/>
          <p:nvPr/>
        </p:nvSpPr>
        <p:spPr>
          <a:xfrm>
            <a:off x="4783577" y="3066400"/>
            <a:ext cx="920700" cy="920700"/>
          </a:xfrm>
          <a:prstGeom prst="ellipse">
            <a:avLst/>
          </a:prstGeom>
          <a:solidFill>
            <a:srgbClr val="9E59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80"/>
          <p:cNvSpPr/>
          <p:nvPr/>
        </p:nvSpPr>
        <p:spPr>
          <a:xfrm>
            <a:off x="4783577" y="1681950"/>
            <a:ext cx="920700" cy="920700"/>
          </a:xfrm>
          <a:prstGeom prst="ellipse">
            <a:avLst/>
          </a:prstGeom>
          <a:solidFill>
            <a:srgbClr val="9E59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80"/>
          <p:cNvSpPr/>
          <p:nvPr/>
        </p:nvSpPr>
        <p:spPr>
          <a:xfrm>
            <a:off x="927190" y="3066400"/>
            <a:ext cx="920700" cy="920700"/>
          </a:xfrm>
          <a:prstGeom prst="ellipse">
            <a:avLst/>
          </a:prstGeom>
          <a:solidFill>
            <a:srgbClr val="9E59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80"/>
          <p:cNvSpPr/>
          <p:nvPr/>
        </p:nvSpPr>
        <p:spPr>
          <a:xfrm>
            <a:off x="927190" y="1681950"/>
            <a:ext cx="920700" cy="920700"/>
          </a:xfrm>
          <a:prstGeom prst="ellipse">
            <a:avLst/>
          </a:prstGeom>
          <a:solidFill>
            <a:srgbClr val="9E59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80"/>
          <p:cNvSpPr txBox="1"/>
          <p:nvPr>
            <p:ph idx="9" type="title"/>
          </p:nvPr>
        </p:nvSpPr>
        <p:spPr>
          <a:xfrm>
            <a:off x="1097280" y="1844061"/>
            <a:ext cx="576000" cy="576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1</a:t>
            </a:r>
            <a:endParaRPr/>
          </a:p>
        </p:txBody>
      </p:sp>
      <p:sp>
        <p:nvSpPr>
          <p:cNvPr id="602" name="Google Shape;602;p80"/>
          <p:cNvSpPr txBox="1"/>
          <p:nvPr>
            <p:ph idx="13" type="title"/>
          </p:nvPr>
        </p:nvSpPr>
        <p:spPr>
          <a:xfrm>
            <a:off x="4956048" y="1849011"/>
            <a:ext cx="576000" cy="576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2</a:t>
            </a:r>
            <a:endParaRPr/>
          </a:p>
        </p:txBody>
      </p:sp>
      <p:sp>
        <p:nvSpPr>
          <p:cNvPr id="603" name="Google Shape;603;p80"/>
          <p:cNvSpPr txBox="1"/>
          <p:nvPr>
            <p:ph idx="14" type="title"/>
          </p:nvPr>
        </p:nvSpPr>
        <p:spPr>
          <a:xfrm>
            <a:off x="1097280" y="3233949"/>
            <a:ext cx="576000" cy="576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3</a:t>
            </a:r>
            <a:endParaRPr/>
          </a:p>
        </p:txBody>
      </p:sp>
      <p:sp>
        <p:nvSpPr>
          <p:cNvPr id="604" name="Google Shape;604;p80"/>
          <p:cNvSpPr txBox="1"/>
          <p:nvPr>
            <p:ph idx="15" type="title"/>
          </p:nvPr>
        </p:nvSpPr>
        <p:spPr>
          <a:xfrm>
            <a:off x="4956048" y="3233949"/>
            <a:ext cx="576000" cy="576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4</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608" name="Shape 608"/>
        <p:cNvGrpSpPr/>
        <p:nvPr/>
      </p:nvGrpSpPr>
      <p:grpSpPr>
        <a:xfrm>
          <a:off x="0" y="0"/>
          <a:ext cx="0" cy="0"/>
          <a:chOff x="0" y="0"/>
          <a:chExt cx="0" cy="0"/>
        </a:xfrm>
      </p:grpSpPr>
      <p:sp>
        <p:nvSpPr>
          <p:cNvPr id="609" name="Google Shape;609;p81"/>
          <p:cNvSpPr txBox="1"/>
          <p:nvPr>
            <p:ph type="title"/>
          </p:nvPr>
        </p:nvSpPr>
        <p:spPr>
          <a:xfrm>
            <a:off x="713250" y="636700"/>
            <a:ext cx="5103300" cy="4086300"/>
          </a:xfrm>
          <a:prstGeom prst="rect">
            <a:avLst/>
          </a:prstGeom>
        </p:spPr>
        <p:txBody>
          <a:bodyPr anchorCtr="0" anchor="t" bIns="91425" lIns="91425" spcFirstLastPara="1" rIns="91425" wrap="square" tIns="91425">
            <a:noAutofit/>
          </a:bodyPr>
          <a:lstStyle/>
          <a:p>
            <a:pPr indent="-228600" lvl="0" marL="457200" rtl="0" algn="l">
              <a:lnSpc>
                <a:spcPct val="115000"/>
              </a:lnSpc>
              <a:spcBef>
                <a:spcPts val="1200"/>
              </a:spcBef>
              <a:spcAft>
                <a:spcPts val="0"/>
              </a:spcAft>
              <a:buNone/>
            </a:pPr>
            <a:r>
              <a:rPr b="1" lang="en" sz="1100">
                <a:solidFill>
                  <a:schemeClr val="dk1"/>
                </a:solidFill>
                <a:latin typeface="Arial"/>
                <a:ea typeface="Arial"/>
                <a:cs typeface="Arial"/>
                <a:sym typeface="Arial"/>
              </a:rPr>
              <a:t>Phase 1: MVP Web App</a:t>
            </a:r>
            <a:endParaRPr b="1" sz="1100">
              <a:solidFill>
                <a:schemeClr val="dk1"/>
              </a:solidFill>
              <a:latin typeface="Arial"/>
              <a:ea typeface="Arial"/>
              <a:cs typeface="Arial"/>
              <a:sym typeface="Arial"/>
            </a:endParaRPr>
          </a:p>
          <a:p>
            <a:pPr indent="-298450" lvl="0" marL="457200" rtl="0" algn="l">
              <a:lnSpc>
                <a:spcPct val="115000"/>
              </a:lnSpc>
              <a:spcBef>
                <a:spcPts val="1200"/>
              </a:spcBef>
              <a:spcAft>
                <a:spcPts val="0"/>
              </a:spcAft>
              <a:buClr>
                <a:schemeClr val="dk1"/>
              </a:buClr>
              <a:buSzPts val="1100"/>
              <a:buFont typeface="Arial"/>
              <a:buChar char="●"/>
            </a:pPr>
            <a:r>
              <a:rPr b="1" lang="en" sz="1100">
                <a:solidFill>
                  <a:schemeClr val="dk1"/>
                </a:solidFill>
                <a:latin typeface="Arial"/>
                <a:ea typeface="Arial"/>
                <a:cs typeface="Arial"/>
                <a:sym typeface="Arial"/>
              </a:rPr>
              <a:t>Frontend</a:t>
            </a:r>
            <a:r>
              <a:rPr lang="en" sz="1100">
                <a:solidFill>
                  <a:schemeClr val="dk1"/>
                </a:solidFill>
                <a:latin typeface="Arial"/>
                <a:ea typeface="Arial"/>
                <a:cs typeface="Arial"/>
                <a:sym typeface="Arial"/>
              </a:rPr>
              <a:t>: React / Webflow for fast prototyping</a:t>
            </a:r>
            <a:br>
              <a:rPr lang="en" sz="1100">
                <a:solidFill>
                  <a:schemeClr val="dk1"/>
                </a:solidFill>
                <a:latin typeface="Arial"/>
                <a:ea typeface="Arial"/>
                <a:cs typeface="Arial"/>
                <a:sym typeface="Arial"/>
              </a:rPr>
            </a:br>
            <a:endParaRPr sz="1100">
              <a:solidFill>
                <a:schemeClr val="dk1"/>
              </a:solidFill>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Font typeface="Arial"/>
              <a:buChar char="●"/>
            </a:pPr>
            <a:r>
              <a:rPr b="1" lang="en" sz="1100">
                <a:solidFill>
                  <a:schemeClr val="dk1"/>
                </a:solidFill>
                <a:latin typeface="Arial"/>
                <a:ea typeface="Arial"/>
                <a:cs typeface="Arial"/>
                <a:sym typeface="Arial"/>
              </a:rPr>
              <a:t>Backend</a:t>
            </a:r>
            <a:r>
              <a:rPr lang="en" sz="1100">
                <a:solidFill>
                  <a:schemeClr val="dk1"/>
                </a:solidFill>
                <a:latin typeface="Arial"/>
                <a:ea typeface="Arial"/>
                <a:cs typeface="Arial"/>
                <a:sym typeface="Arial"/>
              </a:rPr>
              <a:t>: Firebase or Supabase</a:t>
            </a:r>
            <a:br>
              <a:rPr lang="en" sz="1100">
                <a:solidFill>
                  <a:schemeClr val="dk1"/>
                </a:solidFill>
                <a:latin typeface="Arial"/>
                <a:ea typeface="Arial"/>
                <a:cs typeface="Arial"/>
                <a:sym typeface="Arial"/>
              </a:rPr>
            </a:br>
            <a:endParaRPr sz="1100">
              <a:solidFill>
                <a:schemeClr val="dk1"/>
              </a:solidFill>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Font typeface="Arial"/>
              <a:buChar char="●"/>
            </a:pPr>
            <a:r>
              <a:rPr b="1" lang="en" sz="1100">
                <a:solidFill>
                  <a:schemeClr val="dk1"/>
                </a:solidFill>
                <a:latin typeface="Arial"/>
                <a:ea typeface="Arial"/>
                <a:cs typeface="Arial"/>
                <a:sym typeface="Arial"/>
              </a:rPr>
              <a:t>APIs</a:t>
            </a:r>
            <a:r>
              <a:rPr lang="en" sz="1100">
                <a:solidFill>
                  <a:schemeClr val="dk1"/>
                </a:solidFill>
                <a:latin typeface="Arial"/>
                <a:ea typeface="Arial"/>
                <a:cs typeface="Arial"/>
                <a:sym typeface="Arial"/>
              </a:rPr>
              <a:t>: Use existing Qur’an APIs (like AlQuran Cloud)</a:t>
            </a:r>
            <a:endParaRPr sz="1100">
              <a:solidFill>
                <a:schemeClr val="dk1"/>
              </a:solidFill>
              <a:latin typeface="Arial"/>
              <a:ea typeface="Arial"/>
              <a:cs typeface="Arial"/>
              <a:sym typeface="Arial"/>
            </a:endParaRPr>
          </a:p>
          <a:p>
            <a:pPr indent="0" lvl="0" marL="0" rtl="0" algn="l">
              <a:lnSpc>
                <a:spcPct val="115000"/>
              </a:lnSpc>
              <a:spcBef>
                <a:spcPts val="1200"/>
              </a:spcBef>
              <a:spcAft>
                <a:spcPts val="0"/>
              </a:spcAft>
              <a:buNone/>
            </a:pPr>
            <a:r>
              <a:t/>
            </a:r>
            <a:endParaRPr sz="1100">
              <a:solidFill>
                <a:schemeClr val="dk1"/>
              </a:solidFill>
              <a:latin typeface="Arial"/>
              <a:ea typeface="Arial"/>
              <a:cs typeface="Arial"/>
              <a:sym typeface="Arial"/>
            </a:endParaRPr>
          </a:p>
          <a:p>
            <a:pPr indent="0" lvl="0" marL="0" rtl="0" algn="l">
              <a:lnSpc>
                <a:spcPct val="115000"/>
              </a:lnSpc>
              <a:spcBef>
                <a:spcPts val="0"/>
              </a:spcBef>
              <a:spcAft>
                <a:spcPts val="0"/>
              </a:spcAft>
              <a:buNone/>
            </a:pPr>
            <a:r>
              <a:rPr b="1" lang="en" sz="1100">
                <a:solidFill>
                  <a:schemeClr val="dk1"/>
                </a:solidFill>
                <a:latin typeface="Arial"/>
                <a:ea typeface="Arial"/>
                <a:cs typeface="Arial"/>
                <a:sym typeface="Arial"/>
              </a:rPr>
              <a:t>Team Roles Needed</a:t>
            </a:r>
            <a:r>
              <a:rPr lang="en" sz="1100">
                <a:solidFill>
                  <a:schemeClr val="dk1"/>
                </a:solidFill>
                <a:latin typeface="Arial"/>
                <a:ea typeface="Arial"/>
                <a:cs typeface="Arial"/>
                <a:sym typeface="Arial"/>
              </a:rPr>
              <a:t>:</a:t>
            </a:r>
            <a:endParaRPr sz="1100">
              <a:solidFill>
                <a:schemeClr val="dk1"/>
              </a:solidFill>
              <a:latin typeface="Arial"/>
              <a:ea typeface="Arial"/>
              <a:cs typeface="Arial"/>
              <a:sym typeface="Arial"/>
            </a:endParaRPr>
          </a:p>
          <a:p>
            <a:pPr indent="-298450" lvl="0" marL="457200" rtl="0" algn="l">
              <a:lnSpc>
                <a:spcPct val="115000"/>
              </a:lnSpc>
              <a:spcBef>
                <a:spcPts val="1200"/>
              </a:spcBef>
              <a:spcAft>
                <a:spcPts val="0"/>
              </a:spcAft>
              <a:buClr>
                <a:schemeClr val="dk1"/>
              </a:buClr>
              <a:buSzPts val="1100"/>
              <a:buFont typeface="Arial"/>
              <a:buChar char="●"/>
            </a:pPr>
            <a:r>
              <a:rPr b="1" lang="en" sz="1100">
                <a:solidFill>
                  <a:schemeClr val="dk1"/>
                </a:solidFill>
                <a:latin typeface="Arial"/>
                <a:ea typeface="Arial"/>
                <a:cs typeface="Arial"/>
                <a:sym typeface="Arial"/>
              </a:rPr>
              <a:t>Frontend Dev</a:t>
            </a:r>
            <a:r>
              <a:rPr lang="en" sz="1100">
                <a:solidFill>
                  <a:schemeClr val="dk1"/>
                </a:solidFill>
                <a:latin typeface="Arial"/>
                <a:ea typeface="Arial"/>
                <a:cs typeface="Arial"/>
                <a:sym typeface="Arial"/>
              </a:rPr>
              <a:t>: UI/UX implementation</a:t>
            </a:r>
            <a:br>
              <a:rPr lang="en" sz="1100">
                <a:solidFill>
                  <a:schemeClr val="dk1"/>
                </a:solidFill>
                <a:latin typeface="Arial"/>
                <a:ea typeface="Arial"/>
                <a:cs typeface="Arial"/>
                <a:sym typeface="Arial"/>
              </a:rPr>
            </a:br>
            <a:endParaRPr sz="1100">
              <a:solidFill>
                <a:schemeClr val="dk1"/>
              </a:solidFill>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Font typeface="Arial"/>
              <a:buChar char="●"/>
            </a:pPr>
            <a:r>
              <a:rPr b="1" lang="en" sz="1100">
                <a:solidFill>
                  <a:schemeClr val="dk1"/>
                </a:solidFill>
                <a:latin typeface="Arial"/>
                <a:ea typeface="Arial"/>
                <a:cs typeface="Arial"/>
                <a:sym typeface="Arial"/>
              </a:rPr>
              <a:t>Backend Dev</a:t>
            </a:r>
            <a:r>
              <a:rPr lang="en" sz="1100">
                <a:solidFill>
                  <a:schemeClr val="dk1"/>
                </a:solidFill>
                <a:latin typeface="Arial"/>
                <a:ea typeface="Arial"/>
                <a:cs typeface="Arial"/>
                <a:sym typeface="Arial"/>
              </a:rPr>
              <a:t>: Authentication, data storage</a:t>
            </a:r>
            <a:br>
              <a:rPr lang="en" sz="1100">
                <a:solidFill>
                  <a:schemeClr val="dk1"/>
                </a:solidFill>
                <a:latin typeface="Arial"/>
                <a:ea typeface="Arial"/>
                <a:cs typeface="Arial"/>
                <a:sym typeface="Arial"/>
              </a:rPr>
            </a:br>
            <a:endParaRPr sz="1100">
              <a:solidFill>
                <a:schemeClr val="dk1"/>
              </a:solidFill>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Font typeface="Arial"/>
              <a:buChar char="●"/>
            </a:pPr>
            <a:r>
              <a:rPr b="1" lang="en" sz="1100">
                <a:solidFill>
                  <a:schemeClr val="dk1"/>
                </a:solidFill>
                <a:latin typeface="Arial"/>
                <a:ea typeface="Arial"/>
                <a:cs typeface="Arial"/>
                <a:sym typeface="Arial"/>
              </a:rPr>
              <a:t>QA Tester</a:t>
            </a:r>
            <a:r>
              <a:rPr lang="en" sz="1100">
                <a:solidFill>
                  <a:schemeClr val="dk1"/>
                </a:solidFill>
                <a:latin typeface="Arial"/>
                <a:ea typeface="Arial"/>
                <a:cs typeface="Arial"/>
                <a:sym typeface="Arial"/>
              </a:rPr>
              <a:t>: Ensures smooth performance</a:t>
            </a:r>
            <a:br>
              <a:rPr lang="en" sz="1100">
                <a:solidFill>
                  <a:schemeClr val="dk1"/>
                </a:solidFill>
                <a:latin typeface="Arial"/>
                <a:ea typeface="Arial"/>
                <a:cs typeface="Arial"/>
                <a:sym typeface="Arial"/>
              </a:rPr>
            </a:br>
            <a:endParaRPr sz="1100">
              <a:solidFill>
                <a:schemeClr val="dk1"/>
              </a:solidFill>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Font typeface="Arial"/>
              <a:buChar char="●"/>
            </a:pPr>
            <a:r>
              <a:rPr b="1" lang="en" sz="1100">
                <a:solidFill>
                  <a:schemeClr val="dk1"/>
                </a:solidFill>
                <a:latin typeface="Arial"/>
                <a:ea typeface="Arial"/>
                <a:cs typeface="Arial"/>
                <a:sym typeface="Arial"/>
              </a:rPr>
              <a:t>AI Integration</a:t>
            </a:r>
            <a:r>
              <a:rPr lang="en" sz="1100">
                <a:solidFill>
                  <a:schemeClr val="dk1"/>
                </a:solidFill>
                <a:latin typeface="Arial"/>
                <a:ea typeface="Arial"/>
                <a:cs typeface="Arial"/>
                <a:sym typeface="Arial"/>
              </a:rPr>
              <a:t> (future): Reminders &amp; smart revision using GPT-powered logic</a:t>
            </a:r>
            <a:br>
              <a:rPr lang="en" sz="1100">
                <a:solidFill>
                  <a:schemeClr val="dk1"/>
                </a:solidFill>
                <a:latin typeface="Arial"/>
                <a:ea typeface="Arial"/>
                <a:cs typeface="Arial"/>
                <a:sym typeface="Arial"/>
              </a:rPr>
            </a:br>
            <a:br>
              <a:rPr lang="en" sz="1100">
                <a:solidFill>
                  <a:schemeClr val="dk1"/>
                </a:solidFill>
                <a:latin typeface="Arial"/>
                <a:ea typeface="Arial"/>
                <a:cs typeface="Arial"/>
                <a:sym typeface="Arial"/>
              </a:rPr>
            </a:br>
            <a:endParaRPr sz="1100">
              <a:solidFill>
                <a:schemeClr val="dk1"/>
              </a:solidFill>
              <a:latin typeface="Arial"/>
              <a:ea typeface="Arial"/>
              <a:cs typeface="Arial"/>
              <a:sym typeface="Arial"/>
            </a:endParaRPr>
          </a:p>
          <a:p>
            <a:pPr indent="0" lvl="0" marL="0" rtl="0" algn="l">
              <a:lnSpc>
                <a:spcPct val="115000"/>
              </a:lnSpc>
              <a:spcBef>
                <a:spcPts val="1200"/>
              </a:spcBef>
              <a:spcAft>
                <a:spcPts val="1200"/>
              </a:spcAft>
              <a:buNone/>
            </a:pPr>
            <a:r>
              <a:t/>
            </a:r>
            <a:endParaRPr b="1" sz="1100">
              <a:solidFill>
                <a:schemeClr val="dk1"/>
              </a:solidFill>
              <a:latin typeface="Arial"/>
              <a:ea typeface="Arial"/>
              <a:cs typeface="Arial"/>
              <a:sym typeface="Arial"/>
            </a:endParaRPr>
          </a:p>
        </p:txBody>
      </p:sp>
      <p:sp>
        <p:nvSpPr>
          <p:cNvPr id="610" name="Google Shape;610;p81"/>
          <p:cNvSpPr txBox="1"/>
          <p:nvPr/>
        </p:nvSpPr>
        <p:spPr>
          <a:xfrm>
            <a:off x="0" y="161100"/>
            <a:ext cx="92307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800">
                <a:solidFill>
                  <a:schemeClr val="lt1"/>
                </a:solidFill>
                <a:latin typeface="Montserrat ExtraBold"/>
                <a:ea typeface="Montserrat ExtraBold"/>
                <a:cs typeface="Montserrat ExtraBold"/>
                <a:sym typeface="Montserrat ExtraBold"/>
              </a:rPr>
              <a:t>How We’ll Build It</a:t>
            </a:r>
            <a:endParaRPr sz="2800">
              <a:solidFill>
                <a:schemeClr val="lt1"/>
              </a:solidFill>
              <a:latin typeface="Montserrat ExtraBold"/>
              <a:ea typeface="Montserrat ExtraBold"/>
              <a:cs typeface="Montserrat ExtraBold"/>
              <a:sym typeface="Montserrat ExtraBold"/>
            </a:endParaRPr>
          </a:p>
        </p:txBody>
      </p:sp>
      <p:sp>
        <p:nvSpPr>
          <p:cNvPr id="611" name="Google Shape;611;p81"/>
          <p:cNvSpPr txBox="1"/>
          <p:nvPr/>
        </p:nvSpPr>
        <p:spPr>
          <a:xfrm>
            <a:off x="5816550" y="1702675"/>
            <a:ext cx="3000000" cy="1286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100">
                <a:solidFill>
                  <a:schemeClr val="dk1"/>
                </a:solidFill>
              </a:rPr>
              <a:t>Timeline</a:t>
            </a:r>
            <a:r>
              <a:rPr lang="en" sz="1100">
                <a:solidFill>
                  <a:schemeClr val="dk1"/>
                </a:solidFill>
              </a:rPr>
              <a:t>:</a:t>
            </a:r>
            <a:endParaRPr sz="1100">
              <a:solidFill>
                <a:schemeClr val="dk1"/>
              </a:solidFill>
            </a:endParaRPr>
          </a:p>
          <a:p>
            <a:pPr indent="-298450" lvl="0" marL="457200" rtl="0" algn="l">
              <a:lnSpc>
                <a:spcPct val="115000"/>
              </a:lnSpc>
              <a:spcBef>
                <a:spcPts val="1200"/>
              </a:spcBef>
              <a:spcAft>
                <a:spcPts val="0"/>
              </a:spcAft>
              <a:buClr>
                <a:schemeClr val="dk1"/>
              </a:buClr>
              <a:buSzPts val="1100"/>
              <a:buChar char="●"/>
            </a:pPr>
            <a:r>
              <a:rPr lang="en" sz="1100">
                <a:solidFill>
                  <a:schemeClr val="dk1"/>
                </a:solidFill>
              </a:rPr>
              <a:t>MVP in 3–4 months</a:t>
            </a:r>
            <a:br>
              <a:rPr lang="en" sz="1100">
                <a:solidFill>
                  <a:schemeClr val="dk1"/>
                </a:solidFill>
              </a:rPr>
            </a:b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 sz="1100">
                <a:solidFill>
                  <a:schemeClr val="dk1"/>
                </a:solidFill>
              </a:rPr>
              <a:t>Full App with payment + social features in 8–10 months</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615" name="Shape 615"/>
        <p:cNvGrpSpPr/>
        <p:nvPr/>
      </p:nvGrpSpPr>
      <p:grpSpPr>
        <a:xfrm>
          <a:off x="0" y="0"/>
          <a:ext cx="0" cy="0"/>
          <a:chOff x="0" y="0"/>
          <a:chExt cx="0" cy="0"/>
        </a:xfrm>
      </p:grpSpPr>
      <p:sp>
        <p:nvSpPr>
          <p:cNvPr id="616" name="Google Shape;616;p82"/>
          <p:cNvSpPr txBox="1"/>
          <p:nvPr>
            <p:ph type="title"/>
          </p:nvPr>
        </p:nvSpPr>
        <p:spPr>
          <a:xfrm>
            <a:off x="713250" y="776700"/>
            <a:ext cx="7717500" cy="3966000"/>
          </a:xfrm>
          <a:prstGeom prst="rect">
            <a:avLst/>
          </a:prstGeom>
        </p:spPr>
        <p:txBody>
          <a:bodyPr anchorCtr="0" anchor="t" bIns="91425" lIns="91425" spcFirstLastPara="1" rIns="91425" wrap="square" tIns="91425">
            <a:noAutofit/>
          </a:bodyPr>
          <a:lstStyle/>
          <a:p>
            <a:pPr indent="-228600" lvl="0" marL="457200" rtl="0" algn="l">
              <a:lnSpc>
                <a:spcPct val="115000"/>
              </a:lnSpc>
              <a:spcBef>
                <a:spcPts val="1200"/>
              </a:spcBef>
              <a:spcAft>
                <a:spcPts val="0"/>
              </a:spcAft>
              <a:buNone/>
            </a:pPr>
            <a:r>
              <a:rPr b="1" lang="en" sz="1100">
                <a:solidFill>
                  <a:schemeClr val="dk1"/>
                </a:solidFill>
                <a:latin typeface="Arial"/>
                <a:ea typeface="Arial"/>
                <a:cs typeface="Arial"/>
                <a:sym typeface="Arial"/>
              </a:rPr>
              <a:t>Freemium Model</a:t>
            </a:r>
            <a:r>
              <a:rPr lang="en" sz="1100">
                <a:solidFill>
                  <a:schemeClr val="dk1"/>
                </a:solidFill>
                <a:latin typeface="Arial"/>
                <a:ea typeface="Arial"/>
                <a:cs typeface="Arial"/>
                <a:sym typeface="Arial"/>
              </a:rPr>
              <a:t>:</a:t>
            </a:r>
            <a:endParaRPr sz="1100">
              <a:solidFill>
                <a:schemeClr val="dk1"/>
              </a:solidFill>
              <a:latin typeface="Arial"/>
              <a:ea typeface="Arial"/>
              <a:cs typeface="Arial"/>
              <a:sym typeface="Arial"/>
            </a:endParaRPr>
          </a:p>
          <a:p>
            <a:pPr indent="-298450" lvl="0" marL="457200" rtl="0" algn="l">
              <a:lnSpc>
                <a:spcPct val="115000"/>
              </a:lnSpc>
              <a:spcBef>
                <a:spcPts val="1200"/>
              </a:spcBef>
              <a:spcAft>
                <a:spcPts val="0"/>
              </a:spcAft>
              <a:buClr>
                <a:schemeClr val="dk1"/>
              </a:buClr>
              <a:buSzPts val="1100"/>
              <a:buFont typeface="Arial"/>
              <a:buChar char="●"/>
            </a:pPr>
            <a:r>
              <a:rPr lang="en" sz="1100">
                <a:solidFill>
                  <a:schemeClr val="dk1"/>
                </a:solidFill>
                <a:latin typeface="Arial"/>
                <a:ea typeface="Arial"/>
                <a:cs typeface="Arial"/>
                <a:sym typeface="Arial"/>
              </a:rPr>
              <a:t>Basic features free</a:t>
            </a:r>
            <a:br>
              <a:rPr lang="en" sz="1100">
                <a:solidFill>
                  <a:schemeClr val="dk1"/>
                </a:solidFill>
                <a:latin typeface="Arial"/>
                <a:ea typeface="Arial"/>
                <a:cs typeface="Arial"/>
                <a:sym typeface="Arial"/>
              </a:rPr>
            </a:br>
            <a:endParaRPr sz="1100">
              <a:solidFill>
                <a:schemeClr val="dk1"/>
              </a:solidFill>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Font typeface="Arial"/>
              <a:buChar char="●"/>
            </a:pPr>
            <a:r>
              <a:rPr lang="en" sz="1100">
                <a:solidFill>
                  <a:schemeClr val="dk1"/>
                </a:solidFill>
                <a:latin typeface="Arial"/>
                <a:ea typeface="Arial"/>
                <a:cs typeface="Arial"/>
                <a:sym typeface="Arial"/>
              </a:rPr>
              <a:t>Premium content: $5/month for structured revision plans, expert one one one Q&amp;A sessions, &amp; goal-tracking tools</a:t>
            </a:r>
            <a:br>
              <a:rPr lang="en" sz="1100">
                <a:solidFill>
                  <a:schemeClr val="dk1"/>
                </a:solidFill>
                <a:latin typeface="Arial"/>
                <a:ea typeface="Arial"/>
                <a:cs typeface="Arial"/>
                <a:sym typeface="Arial"/>
              </a:rPr>
            </a:br>
            <a:endParaRPr sz="1100">
              <a:solidFill>
                <a:schemeClr val="dk1"/>
              </a:solidFill>
              <a:latin typeface="Arial"/>
              <a:ea typeface="Arial"/>
              <a:cs typeface="Arial"/>
              <a:sym typeface="Arial"/>
            </a:endParaRPr>
          </a:p>
          <a:p>
            <a:pPr indent="0" lvl="0" marL="0" rtl="0" algn="l">
              <a:lnSpc>
                <a:spcPct val="115000"/>
              </a:lnSpc>
              <a:spcBef>
                <a:spcPts val="1200"/>
              </a:spcBef>
              <a:spcAft>
                <a:spcPts val="0"/>
              </a:spcAft>
              <a:buNone/>
            </a:pPr>
            <a:r>
              <a:rPr b="1" lang="en" sz="1100">
                <a:solidFill>
                  <a:schemeClr val="dk1"/>
                </a:solidFill>
                <a:latin typeface="Arial"/>
                <a:ea typeface="Arial"/>
                <a:cs typeface="Arial"/>
                <a:sym typeface="Arial"/>
              </a:rPr>
              <a:t>Donations</a:t>
            </a:r>
            <a:r>
              <a:rPr lang="en" sz="1100">
                <a:solidFill>
                  <a:schemeClr val="dk1"/>
                </a:solidFill>
                <a:latin typeface="Arial"/>
                <a:ea typeface="Arial"/>
                <a:cs typeface="Arial"/>
                <a:sym typeface="Arial"/>
              </a:rPr>
              <a:t>:</a:t>
            </a:r>
            <a:endParaRPr sz="1100">
              <a:solidFill>
                <a:schemeClr val="dk1"/>
              </a:solidFill>
              <a:latin typeface="Arial"/>
              <a:ea typeface="Arial"/>
              <a:cs typeface="Arial"/>
              <a:sym typeface="Arial"/>
            </a:endParaRPr>
          </a:p>
          <a:p>
            <a:pPr indent="-298450" lvl="0" marL="457200" rtl="0" algn="l">
              <a:lnSpc>
                <a:spcPct val="115000"/>
              </a:lnSpc>
              <a:spcBef>
                <a:spcPts val="1200"/>
              </a:spcBef>
              <a:spcAft>
                <a:spcPts val="0"/>
              </a:spcAft>
              <a:buClr>
                <a:schemeClr val="dk1"/>
              </a:buClr>
              <a:buSzPts val="1100"/>
              <a:buFont typeface="Arial"/>
              <a:buChar char="●"/>
            </a:pPr>
            <a:r>
              <a:rPr lang="en" sz="1100">
                <a:solidFill>
                  <a:schemeClr val="dk1"/>
                </a:solidFill>
                <a:latin typeface="Arial"/>
                <a:ea typeface="Arial"/>
                <a:cs typeface="Arial"/>
                <a:sym typeface="Arial"/>
              </a:rPr>
              <a:t>Optional donations support scholarships, platform upgrades, and community initiatives</a:t>
            </a:r>
            <a:br>
              <a:rPr lang="en" sz="1100">
                <a:solidFill>
                  <a:schemeClr val="dk1"/>
                </a:solidFill>
                <a:latin typeface="Arial"/>
                <a:ea typeface="Arial"/>
                <a:cs typeface="Arial"/>
                <a:sym typeface="Arial"/>
              </a:rPr>
            </a:br>
            <a:endParaRPr sz="1100">
              <a:solidFill>
                <a:schemeClr val="dk1"/>
              </a:solidFill>
              <a:latin typeface="Arial"/>
              <a:ea typeface="Arial"/>
              <a:cs typeface="Arial"/>
              <a:sym typeface="Arial"/>
            </a:endParaRPr>
          </a:p>
          <a:p>
            <a:pPr indent="0" lvl="0" marL="0" rtl="0" algn="l">
              <a:lnSpc>
                <a:spcPct val="115000"/>
              </a:lnSpc>
              <a:spcBef>
                <a:spcPts val="1200"/>
              </a:spcBef>
              <a:spcAft>
                <a:spcPts val="0"/>
              </a:spcAft>
              <a:buNone/>
            </a:pPr>
            <a:r>
              <a:rPr b="1" lang="en" sz="1100">
                <a:solidFill>
                  <a:schemeClr val="dk1"/>
                </a:solidFill>
                <a:latin typeface="Arial"/>
                <a:ea typeface="Arial"/>
                <a:cs typeface="Arial"/>
                <a:sym typeface="Arial"/>
              </a:rPr>
              <a:t>Grants/Partnerships</a:t>
            </a:r>
            <a:r>
              <a:rPr lang="en" sz="1100">
                <a:solidFill>
                  <a:schemeClr val="dk1"/>
                </a:solidFill>
                <a:latin typeface="Arial"/>
                <a:ea typeface="Arial"/>
                <a:cs typeface="Arial"/>
                <a:sym typeface="Arial"/>
              </a:rPr>
              <a:t>:</a:t>
            </a:r>
            <a:endParaRPr sz="1100">
              <a:solidFill>
                <a:schemeClr val="dk1"/>
              </a:solidFill>
              <a:latin typeface="Arial"/>
              <a:ea typeface="Arial"/>
              <a:cs typeface="Arial"/>
              <a:sym typeface="Arial"/>
            </a:endParaRPr>
          </a:p>
          <a:p>
            <a:pPr indent="-298450" lvl="0" marL="457200" rtl="0" algn="l">
              <a:lnSpc>
                <a:spcPct val="115000"/>
              </a:lnSpc>
              <a:spcBef>
                <a:spcPts val="1200"/>
              </a:spcBef>
              <a:spcAft>
                <a:spcPts val="0"/>
              </a:spcAft>
              <a:buClr>
                <a:schemeClr val="dk1"/>
              </a:buClr>
              <a:buSzPts val="1100"/>
              <a:buFont typeface="Arial"/>
              <a:buChar char="●"/>
            </a:pPr>
            <a:r>
              <a:rPr lang="en" sz="1100">
                <a:solidFill>
                  <a:schemeClr val="dk1"/>
                </a:solidFill>
                <a:latin typeface="Arial"/>
                <a:ea typeface="Arial"/>
                <a:cs typeface="Arial"/>
                <a:sym typeface="Arial"/>
              </a:rPr>
              <a:t>Applying for funding from Islamic education NGOs and tech-for-good grants</a:t>
            </a:r>
            <a:br>
              <a:rPr lang="en" sz="1100">
                <a:solidFill>
                  <a:schemeClr val="dk1"/>
                </a:solidFill>
                <a:latin typeface="Arial"/>
                <a:ea typeface="Arial"/>
                <a:cs typeface="Arial"/>
                <a:sym typeface="Arial"/>
              </a:rPr>
            </a:br>
            <a:endParaRPr sz="1100">
              <a:solidFill>
                <a:schemeClr val="dk1"/>
              </a:solidFill>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Font typeface="Arial"/>
              <a:buChar char="●"/>
            </a:pPr>
            <a:r>
              <a:rPr lang="en" sz="1100">
                <a:solidFill>
                  <a:schemeClr val="dk1"/>
                </a:solidFill>
                <a:latin typeface="Arial"/>
                <a:ea typeface="Arial"/>
                <a:cs typeface="Arial"/>
                <a:sym typeface="Arial"/>
              </a:rPr>
              <a:t>Partnering with local mosques and Quran circles for live events</a:t>
            </a:r>
            <a:endParaRPr sz="1100">
              <a:solidFill>
                <a:schemeClr val="dk1"/>
              </a:solidFill>
              <a:latin typeface="Arial"/>
              <a:ea typeface="Arial"/>
              <a:cs typeface="Arial"/>
              <a:sym typeface="Arial"/>
            </a:endParaRPr>
          </a:p>
          <a:p>
            <a:pPr indent="0" lvl="0" marL="457200" rtl="0" algn="l">
              <a:lnSpc>
                <a:spcPct val="115000"/>
              </a:lnSpc>
              <a:spcBef>
                <a:spcPts val="1200"/>
              </a:spcBef>
              <a:spcAft>
                <a:spcPts val="0"/>
              </a:spcAft>
              <a:buNone/>
            </a:pPr>
            <a:br>
              <a:rPr lang="en" sz="1100">
                <a:solidFill>
                  <a:schemeClr val="dk1"/>
                </a:solidFill>
                <a:latin typeface="Arial"/>
                <a:ea typeface="Arial"/>
                <a:cs typeface="Arial"/>
                <a:sym typeface="Arial"/>
              </a:rPr>
            </a:br>
            <a:endParaRPr sz="1100">
              <a:solidFill>
                <a:schemeClr val="dk1"/>
              </a:solidFill>
              <a:latin typeface="Arial"/>
              <a:ea typeface="Arial"/>
              <a:cs typeface="Arial"/>
              <a:sym typeface="Arial"/>
            </a:endParaRPr>
          </a:p>
          <a:p>
            <a:pPr indent="0" lvl="0" marL="0" rtl="0" algn="l">
              <a:lnSpc>
                <a:spcPct val="115000"/>
              </a:lnSpc>
              <a:spcBef>
                <a:spcPts val="1200"/>
              </a:spcBef>
              <a:spcAft>
                <a:spcPts val="1200"/>
              </a:spcAft>
              <a:buNone/>
            </a:pPr>
            <a:r>
              <a:t/>
            </a:r>
            <a:endParaRPr b="1" sz="1100">
              <a:solidFill>
                <a:schemeClr val="dk1"/>
              </a:solidFill>
              <a:latin typeface="Arial"/>
              <a:ea typeface="Arial"/>
              <a:cs typeface="Arial"/>
              <a:sym typeface="Arial"/>
            </a:endParaRPr>
          </a:p>
        </p:txBody>
      </p:sp>
      <p:sp>
        <p:nvSpPr>
          <p:cNvPr id="617" name="Google Shape;617;p82"/>
          <p:cNvSpPr txBox="1"/>
          <p:nvPr/>
        </p:nvSpPr>
        <p:spPr>
          <a:xfrm>
            <a:off x="0" y="161100"/>
            <a:ext cx="92307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800">
                <a:solidFill>
                  <a:schemeClr val="lt1"/>
                </a:solidFill>
                <a:latin typeface="Montserrat ExtraBold"/>
                <a:ea typeface="Montserrat ExtraBold"/>
                <a:cs typeface="Montserrat ExtraBold"/>
                <a:sym typeface="Montserrat ExtraBold"/>
              </a:rPr>
              <a:t>S</a:t>
            </a:r>
            <a:r>
              <a:rPr lang="en" sz="2800">
                <a:solidFill>
                  <a:schemeClr val="lt1"/>
                </a:solidFill>
                <a:latin typeface="Montserrat ExtraBold"/>
                <a:ea typeface="Montserrat ExtraBold"/>
                <a:cs typeface="Montserrat ExtraBold"/>
                <a:sym typeface="Montserrat ExtraBold"/>
              </a:rPr>
              <a:t>ustainable</a:t>
            </a:r>
            <a:r>
              <a:rPr lang="en" sz="2800">
                <a:solidFill>
                  <a:schemeClr val="lt1"/>
                </a:solidFill>
                <a:latin typeface="Montserrat ExtraBold"/>
                <a:ea typeface="Montserrat ExtraBold"/>
                <a:cs typeface="Montserrat ExtraBold"/>
                <a:sym typeface="Montserrat ExtraBold"/>
              </a:rPr>
              <a:t> Growth Model</a:t>
            </a:r>
            <a:endParaRPr sz="2800">
              <a:solidFill>
                <a:schemeClr val="lt1"/>
              </a:solidFill>
              <a:latin typeface="Montserrat ExtraBold"/>
              <a:ea typeface="Montserrat ExtraBold"/>
              <a:cs typeface="Montserrat ExtraBold"/>
              <a:sym typeface="Montserrat ExtraBold"/>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1" name="Shape 621"/>
        <p:cNvGrpSpPr/>
        <p:nvPr/>
      </p:nvGrpSpPr>
      <p:grpSpPr>
        <a:xfrm>
          <a:off x="0" y="0"/>
          <a:ext cx="0" cy="0"/>
          <a:chOff x="0" y="0"/>
          <a:chExt cx="0" cy="0"/>
        </a:xfrm>
      </p:grpSpPr>
      <p:sp>
        <p:nvSpPr>
          <p:cNvPr id="622" name="Google Shape;622;p83"/>
          <p:cNvSpPr txBox="1"/>
          <p:nvPr>
            <p:ph type="title"/>
          </p:nvPr>
        </p:nvSpPr>
        <p:spPr>
          <a:xfrm>
            <a:off x="1767700" y="552400"/>
            <a:ext cx="5671500" cy="3082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500">
                <a:solidFill>
                  <a:srgbClr val="333333"/>
                </a:solidFill>
              </a:rPr>
              <a:t>Success, for me, isn’t just about numbers or downloads.</a:t>
            </a:r>
            <a:endParaRPr sz="1500">
              <a:solidFill>
                <a:srgbClr val="333333"/>
              </a:solidFill>
            </a:endParaRPr>
          </a:p>
          <a:p>
            <a:pPr indent="0" lvl="0" marL="0" rtl="0" algn="ctr">
              <a:spcBef>
                <a:spcPts val="0"/>
              </a:spcBef>
              <a:spcAft>
                <a:spcPts val="0"/>
              </a:spcAft>
              <a:buNone/>
            </a:pPr>
            <a:r>
              <a:t/>
            </a:r>
            <a:endParaRPr sz="1500">
              <a:solidFill>
                <a:srgbClr val="333333"/>
              </a:solidFill>
            </a:endParaRPr>
          </a:p>
          <a:p>
            <a:pPr indent="0" lvl="0" marL="0" rtl="0" algn="ctr">
              <a:spcBef>
                <a:spcPts val="0"/>
              </a:spcBef>
              <a:spcAft>
                <a:spcPts val="0"/>
              </a:spcAft>
              <a:buNone/>
            </a:pPr>
            <a:r>
              <a:rPr lang="en" sz="1500">
                <a:solidFill>
                  <a:srgbClr val="333333"/>
                </a:solidFill>
              </a:rPr>
              <a:t> It’s when a sister sees a notification from Nisa Focus at just the right time, and it gently reminds her to reconnect with the Qur’an. </a:t>
            </a:r>
            <a:endParaRPr sz="1500">
              <a:solidFill>
                <a:srgbClr val="333333"/>
              </a:solidFill>
            </a:endParaRPr>
          </a:p>
          <a:p>
            <a:pPr indent="0" lvl="0" marL="0" rtl="0" algn="ctr">
              <a:spcBef>
                <a:spcPts val="0"/>
              </a:spcBef>
              <a:spcAft>
                <a:spcPts val="0"/>
              </a:spcAft>
              <a:buNone/>
            </a:pPr>
            <a:r>
              <a:t/>
            </a:r>
            <a:endParaRPr sz="1500">
              <a:solidFill>
                <a:srgbClr val="333333"/>
              </a:solidFill>
            </a:endParaRPr>
          </a:p>
          <a:p>
            <a:pPr indent="0" lvl="0" marL="0" rtl="0" algn="ctr">
              <a:spcBef>
                <a:spcPts val="0"/>
              </a:spcBef>
              <a:spcAft>
                <a:spcPts val="0"/>
              </a:spcAft>
              <a:buNone/>
            </a:pPr>
            <a:r>
              <a:rPr lang="en" sz="1500">
                <a:solidFill>
                  <a:srgbClr val="333333"/>
                </a:solidFill>
              </a:rPr>
              <a:t>It’s when she opens the mushaf after a long day, not out of guilt, but because she feels supported, seen, and spiritually uplifted. If even one woman feels more confident, more consistent, or more connected to Allah through this platform, then I know this work has purpose. </a:t>
            </a:r>
            <a:endParaRPr sz="1500">
              <a:solidFill>
                <a:srgbClr val="333333"/>
              </a:solidFill>
            </a:endParaRPr>
          </a:p>
        </p:txBody>
      </p:sp>
      <p:sp>
        <p:nvSpPr>
          <p:cNvPr id="623" name="Google Shape;623;p83"/>
          <p:cNvSpPr/>
          <p:nvPr/>
        </p:nvSpPr>
        <p:spPr>
          <a:xfrm>
            <a:off x="3661800" y="3758866"/>
            <a:ext cx="1820400" cy="36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83"/>
          <p:cNvSpPr txBox="1"/>
          <p:nvPr/>
        </p:nvSpPr>
        <p:spPr>
          <a:xfrm>
            <a:off x="3223675" y="3567650"/>
            <a:ext cx="2727900" cy="99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1800">
              <a:solidFill>
                <a:schemeClr val="lt1"/>
              </a:solidFill>
              <a:latin typeface="Montserrat"/>
              <a:ea typeface="Montserrat"/>
              <a:cs typeface="Montserrat"/>
              <a:sym typeface="Montserrat"/>
            </a:endParaRPr>
          </a:p>
        </p:txBody>
      </p:sp>
      <p:sp>
        <p:nvSpPr>
          <p:cNvPr id="625" name="Google Shape;625;p83"/>
          <p:cNvSpPr txBox="1"/>
          <p:nvPr/>
        </p:nvSpPr>
        <p:spPr>
          <a:xfrm>
            <a:off x="3072000" y="4152050"/>
            <a:ext cx="30000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500">
                <a:solidFill>
                  <a:srgbClr val="333333"/>
                </a:solidFill>
                <a:latin typeface="Montserrat ExtraBold"/>
                <a:ea typeface="Montserrat ExtraBold"/>
                <a:cs typeface="Montserrat ExtraBold"/>
                <a:sym typeface="Montserrat ExtraBold"/>
              </a:rPr>
              <a:t>THANK YOU 💗</a:t>
            </a:r>
            <a:endParaRPr sz="1500">
              <a:solidFill>
                <a:srgbClr val="333333"/>
              </a:solidFill>
              <a:latin typeface="Montserrat ExtraBold"/>
              <a:ea typeface="Montserrat ExtraBold"/>
              <a:cs typeface="Montserrat ExtraBold"/>
              <a:sym typeface="Montserrat ExtraBo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51"/>
          <p:cNvSpPr txBox="1"/>
          <p:nvPr>
            <p:ph type="title"/>
          </p:nvPr>
        </p:nvSpPr>
        <p:spPr>
          <a:xfrm>
            <a:off x="713200" y="1452975"/>
            <a:ext cx="5193300" cy="86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Qur’an has</a:t>
            </a:r>
            <a:endParaRPr/>
          </a:p>
        </p:txBody>
      </p:sp>
      <p:sp>
        <p:nvSpPr>
          <p:cNvPr id="305" name="Google Shape;305;p51"/>
          <p:cNvSpPr/>
          <p:nvPr/>
        </p:nvSpPr>
        <p:spPr>
          <a:xfrm>
            <a:off x="3979250" y="3520772"/>
            <a:ext cx="4451515" cy="302446"/>
          </a:xfrm>
          <a:custGeom>
            <a:rect b="b" l="l" r="r" t="t"/>
            <a:pathLst>
              <a:path extrusionOk="0" h="17718" w="260780">
                <a:moveTo>
                  <a:pt x="258481" y="1"/>
                </a:moveTo>
                <a:lnTo>
                  <a:pt x="1917" y="466"/>
                </a:lnTo>
                <a:lnTo>
                  <a:pt x="1917" y="466"/>
                </a:lnTo>
                <a:cubicBezTo>
                  <a:pt x="1917" y="466"/>
                  <a:pt x="0" y="16101"/>
                  <a:pt x="7667" y="17716"/>
                </a:cubicBezTo>
                <a:lnTo>
                  <a:pt x="249883" y="17716"/>
                </a:lnTo>
                <a:cubicBezTo>
                  <a:pt x="249883" y="17716"/>
                  <a:pt x="249906" y="17717"/>
                  <a:pt x="249951" y="17717"/>
                </a:cubicBezTo>
                <a:cubicBezTo>
                  <a:pt x="250868" y="17717"/>
                  <a:pt x="260779" y="17319"/>
                  <a:pt x="2584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51"/>
          <p:cNvSpPr/>
          <p:nvPr/>
        </p:nvSpPr>
        <p:spPr>
          <a:xfrm>
            <a:off x="5262235" y="3658182"/>
            <a:ext cx="1801841" cy="55170"/>
          </a:xfrm>
          <a:custGeom>
            <a:rect b="b" l="l" r="r" t="t"/>
            <a:pathLst>
              <a:path extrusionOk="0" h="3232" w="105556">
                <a:moveTo>
                  <a:pt x="1616" y="1"/>
                </a:moveTo>
                <a:cubicBezTo>
                  <a:pt x="712" y="1"/>
                  <a:pt x="0" y="713"/>
                  <a:pt x="0" y="1616"/>
                </a:cubicBezTo>
                <a:cubicBezTo>
                  <a:pt x="0" y="2492"/>
                  <a:pt x="712" y="3232"/>
                  <a:pt x="1616" y="3232"/>
                </a:cubicBezTo>
                <a:lnTo>
                  <a:pt x="103940" y="3232"/>
                </a:lnTo>
                <a:cubicBezTo>
                  <a:pt x="104844" y="3232"/>
                  <a:pt x="105555" y="2492"/>
                  <a:pt x="105555" y="1616"/>
                </a:cubicBezTo>
                <a:cubicBezTo>
                  <a:pt x="105555" y="713"/>
                  <a:pt x="104844" y="1"/>
                  <a:pt x="1039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51"/>
          <p:cNvSpPr/>
          <p:nvPr/>
        </p:nvSpPr>
        <p:spPr>
          <a:xfrm>
            <a:off x="4561136" y="1320300"/>
            <a:ext cx="3287255" cy="2159423"/>
          </a:xfrm>
          <a:custGeom>
            <a:rect b="b" l="l" r="r" t="t"/>
            <a:pathLst>
              <a:path extrusionOk="0" h="126504" w="192575">
                <a:moveTo>
                  <a:pt x="181266" y="12076"/>
                </a:moveTo>
                <a:lnTo>
                  <a:pt x="181266" y="119247"/>
                </a:lnTo>
                <a:lnTo>
                  <a:pt x="9667" y="119247"/>
                </a:lnTo>
                <a:lnTo>
                  <a:pt x="9667" y="12076"/>
                </a:lnTo>
                <a:close/>
                <a:moveTo>
                  <a:pt x="6572" y="1"/>
                </a:moveTo>
                <a:cubicBezTo>
                  <a:pt x="2876" y="1"/>
                  <a:pt x="1" y="2931"/>
                  <a:pt x="1" y="6600"/>
                </a:cubicBezTo>
                <a:lnTo>
                  <a:pt x="1" y="126503"/>
                </a:lnTo>
                <a:lnTo>
                  <a:pt x="192574" y="126503"/>
                </a:lnTo>
                <a:lnTo>
                  <a:pt x="192574" y="6600"/>
                </a:lnTo>
                <a:cubicBezTo>
                  <a:pt x="192574" y="2903"/>
                  <a:pt x="189371" y="1"/>
                  <a:pt x="1856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51"/>
          <p:cNvSpPr/>
          <p:nvPr/>
        </p:nvSpPr>
        <p:spPr>
          <a:xfrm>
            <a:off x="4725925" y="1527812"/>
            <a:ext cx="2918100" cy="18177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09" name="Google Shape;309;p51"/>
          <p:cNvPicPr preferRelativeResize="0"/>
          <p:nvPr/>
        </p:nvPicPr>
        <p:blipFill rotWithShape="1">
          <a:blip r:embed="rId3">
            <a:alphaModFix/>
          </a:blip>
          <a:srcRect b="0" l="4767" r="4767" t="0"/>
          <a:stretch/>
        </p:blipFill>
        <p:spPr>
          <a:xfrm>
            <a:off x="4681725" y="1503800"/>
            <a:ext cx="3006498" cy="1872774"/>
          </a:xfrm>
          <a:prstGeom prst="rect">
            <a:avLst/>
          </a:prstGeom>
          <a:noFill/>
          <a:ln>
            <a:noFill/>
          </a:ln>
        </p:spPr>
      </p:pic>
      <p:sp>
        <p:nvSpPr>
          <p:cNvPr id="310" name="Google Shape;310;p51"/>
          <p:cNvSpPr txBox="1"/>
          <p:nvPr/>
        </p:nvSpPr>
        <p:spPr>
          <a:xfrm>
            <a:off x="713200" y="2394725"/>
            <a:ext cx="30000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600">
                <a:solidFill>
                  <a:srgbClr val="FF0000"/>
                </a:solidFill>
                <a:latin typeface="Montserrat ExtraBold"/>
                <a:ea typeface="Montserrat ExtraBold"/>
                <a:cs typeface="Montserrat ExtraBold"/>
                <a:sym typeface="Montserrat ExtraBold"/>
              </a:rPr>
              <a:t>114</a:t>
            </a:r>
            <a:r>
              <a:rPr lang="en" sz="3600">
                <a:solidFill>
                  <a:srgbClr val="FF0000"/>
                </a:solidFill>
                <a:latin typeface="Montserrat ExtraBold"/>
                <a:ea typeface="Montserrat ExtraBold"/>
                <a:cs typeface="Montserrat ExtraBold"/>
                <a:sym typeface="Montserrat ExtraBold"/>
              </a:rPr>
              <a:t> CHAPTERS</a:t>
            </a:r>
            <a:endParaRPr sz="3600">
              <a:solidFill>
                <a:srgbClr val="FF0000"/>
              </a:solidFill>
              <a:latin typeface="Montserrat ExtraBold"/>
              <a:ea typeface="Montserrat ExtraBold"/>
              <a:cs typeface="Montserrat ExtraBold"/>
              <a:sym typeface="Montserrat ExtraBold"/>
            </a:endParaRPr>
          </a:p>
        </p:txBody>
      </p:sp>
      <p:pic>
        <p:nvPicPr>
          <p:cNvPr id="311" name="Google Shape;311;p51"/>
          <p:cNvPicPr preferRelativeResize="0"/>
          <p:nvPr/>
        </p:nvPicPr>
        <p:blipFill>
          <a:blip r:embed="rId4">
            <a:alphaModFix/>
          </a:blip>
          <a:stretch>
            <a:fillRect/>
          </a:stretch>
        </p:blipFill>
        <p:spPr>
          <a:xfrm>
            <a:off x="4069775" y="994025"/>
            <a:ext cx="4286975" cy="32152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52"/>
          <p:cNvSpPr txBox="1"/>
          <p:nvPr>
            <p:ph type="title"/>
          </p:nvPr>
        </p:nvSpPr>
        <p:spPr>
          <a:xfrm>
            <a:off x="1388100" y="450150"/>
            <a:ext cx="6367800" cy="4090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500">
                <a:solidFill>
                  <a:srgbClr val="333333"/>
                </a:solidFill>
              </a:rPr>
              <a:t>Why would anyone take on such a daunting task?</a:t>
            </a:r>
            <a:endParaRPr sz="4500">
              <a:solidFill>
                <a:srgbClr val="333333"/>
              </a:solidFill>
            </a:endParaRPr>
          </a:p>
        </p:txBody>
      </p:sp>
      <p:sp>
        <p:nvSpPr>
          <p:cNvPr id="317" name="Google Shape;317;p52"/>
          <p:cNvSpPr/>
          <p:nvPr/>
        </p:nvSpPr>
        <p:spPr>
          <a:xfrm>
            <a:off x="3661800" y="3594141"/>
            <a:ext cx="1820400" cy="36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53"/>
          <p:cNvSpPr txBox="1"/>
          <p:nvPr>
            <p:ph type="title"/>
          </p:nvPr>
        </p:nvSpPr>
        <p:spPr>
          <a:xfrm>
            <a:off x="1535778" y="539500"/>
            <a:ext cx="6072600" cy="75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Fact 1</a:t>
            </a:r>
            <a:endParaRPr/>
          </a:p>
        </p:txBody>
      </p:sp>
      <p:sp>
        <p:nvSpPr>
          <p:cNvPr id="323" name="Google Shape;323;p53"/>
          <p:cNvSpPr txBox="1"/>
          <p:nvPr>
            <p:ph idx="1" type="subTitle"/>
          </p:nvPr>
        </p:nvSpPr>
        <p:spPr>
          <a:xfrm>
            <a:off x="1535625" y="1333925"/>
            <a:ext cx="6705600" cy="330000"/>
          </a:xfrm>
          <a:prstGeom prst="rect">
            <a:avLst/>
          </a:prstGeom>
        </p:spPr>
        <p:txBody>
          <a:bodyPr anchorCtr="0" anchor="t" bIns="91425" lIns="91425" spcFirstLastPara="1" rIns="91425" wrap="square" tIns="91425">
            <a:noAutofit/>
          </a:bodyPr>
          <a:lstStyle/>
          <a:p>
            <a:pPr indent="0" lvl="0" marL="0" rtl="0" algn="l">
              <a:lnSpc>
                <a:spcPct val="119958"/>
              </a:lnSpc>
              <a:spcBef>
                <a:spcPts val="0"/>
              </a:spcBef>
              <a:spcAft>
                <a:spcPts val="0"/>
              </a:spcAft>
              <a:buClr>
                <a:schemeClr val="dk1"/>
              </a:buClr>
              <a:buFont typeface="Arial"/>
              <a:buNone/>
            </a:pPr>
            <a:r>
              <a:rPr lang="en" sz="1200">
                <a:solidFill>
                  <a:srgbClr val="382527"/>
                </a:solidFill>
                <a:latin typeface="Times New Roman"/>
                <a:ea typeface="Times New Roman"/>
                <a:cs typeface="Times New Roman"/>
                <a:sym typeface="Times New Roman"/>
              </a:rPr>
              <a:t>The Qur’an is believed to be the words of Allah (God). Muslims believe that Allah spoke to Angel Jibreel and Angel Jibreel then revealed the words of Allah to our Prophet Muhammad (pbuh). </a:t>
            </a:r>
            <a:endParaRPr sz="700">
              <a:latin typeface="Times New Roman"/>
              <a:ea typeface="Times New Roman"/>
              <a:cs typeface="Times New Roman"/>
              <a:sym typeface="Times New Roman"/>
            </a:endParaRPr>
          </a:p>
          <a:p>
            <a:pPr indent="0" lvl="0" marL="0" rtl="0" algn="ctr">
              <a:spcBef>
                <a:spcPts val="0"/>
              </a:spcBef>
              <a:spcAft>
                <a:spcPts val="0"/>
              </a:spcAft>
              <a:buClr>
                <a:schemeClr val="dk1"/>
              </a:buClr>
              <a:buSzPts val="1100"/>
              <a:buFont typeface="Arial"/>
              <a:buNone/>
            </a:pPr>
            <a:r>
              <a:t/>
            </a:r>
            <a:endParaRPr/>
          </a:p>
          <a:p>
            <a:pPr indent="0" lvl="0" marL="0" rtl="0" algn="ctr">
              <a:spcBef>
                <a:spcPts val="1600"/>
              </a:spcBef>
              <a:spcAft>
                <a:spcPts val="160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54"/>
          <p:cNvSpPr txBox="1"/>
          <p:nvPr>
            <p:ph type="title"/>
          </p:nvPr>
        </p:nvSpPr>
        <p:spPr>
          <a:xfrm>
            <a:off x="1535778" y="539500"/>
            <a:ext cx="6072600" cy="75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Fact 1</a:t>
            </a:r>
            <a:endParaRPr/>
          </a:p>
        </p:txBody>
      </p:sp>
      <p:sp>
        <p:nvSpPr>
          <p:cNvPr id="329" name="Google Shape;329;p54"/>
          <p:cNvSpPr txBox="1"/>
          <p:nvPr>
            <p:ph idx="1" type="subTitle"/>
          </p:nvPr>
        </p:nvSpPr>
        <p:spPr>
          <a:xfrm>
            <a:off x="1535625" y="1333925"/>
            <a:ext cx="6705600" cy="330000"/>
          </a:xfrm>
          <a:prstGeom prst="rect">
            <a:avLst/>
          </a:prstGeom>
        </p:spPr>
        <p:txBody>
          <a:bodyPr anchorCtr="0" anchor="t" bIns="91425" lIns="91425" spcFirstLastPara="1" rIns="91425" wrap="square" tIns="91425">
            <a:noAutofit/>
          </a:bodyPr>
          <a:lstStyle/>
          <a:p>
            <a:pPr indent="0" lvl="0" marL="0" rtl="0" algn="l">
              <a:lnSpc>
                <a:spcPct val="119958"/>
              </a:lnSpc>
              <a:spcBef>
                <a:spcPts val="0"/>
              </a:spcBef>
              <a:spcAft>
                <a:spcPts val="0"/>
              </a:spcAft>
              <a:buClr>
                <a:schemeClr val="dk1"/>
              </a:buClr>
              <a:buFont typeface="Arial"/>
              <a:buNone/>
            </a:pPr>
            <a:r>
              <a:rPr lang="en" sz="1200">
                <a:solidFill>
                  <a:srgbClr val="382527"/>
                </a:solidFill>
                <a:latin typeface="Times New Roman"/>
                <a:ea typeface="Times New Roman"/>
                <a:cs typeface="Times New Roman"/>
                <a:sym typeface="Times New Roman"/>
              </a:rPr>
              <a:t>The Qur’an is believed to be the words of Allah (God). Muslims believe that Allah spoke to Angel Jibreel and Angel Jibreel then revealed the words of Allah to our Prophet Muhammad (pbuh). </a:t>
            </a:r>
            <a:endParaRPr sz="700">
              <a:latin typeface="Times New Roman"/>
              <a:ea typeface="Times New Roman"/>
              <a:cs typeface="Times New Roman"/>
              <a:sym typeface="Times New Roman"/>
            </a:endParaRPr>
          </a:p>
          <a:p>
            <a:pPr indent="0" lvl="0" marL="0" rtl="0" algn="ctr">
              <a:spcBef>
                <a:spcPts val="0"/>
              </a:spcBef>
              <a:spcAft>
                <a:spcPts val="0"/>
              </a:spcAft>
              <a:buClr>
                <a:schemeClr val="dk1"/>
              </a:buClr>
              <a:buSzPts val="1100"/>
              <a:buFont typeface="Arial"/>
              <a:buNone/>
            </a:pPr>
            <a:r>
              <a:t/>
            </a:r>
            <a:endParaRPr/>
          </a:p>
          <a:p>
            <a:pPr indent="0" lvl="0" marL="0" rtl="0" algn="ctr">
              <a:spcBef>
                <a:spcPts val="1600"/>
              </a:spcBef>
              <a:spcAft>
                <a:spcPts val="1600"/>
              </a:spcAft>
              <a:buNone/>
            </a:pPr>
            <a:r>
              <a:t/>
            </a:r>
            <a:endParaRPr/>
          </a:p>
        </p:txBody>
      </p:sp>
      <p:sp>
        <p:nvSpPr>
          <p:cNvPr id="330" name="Google Shape;330;p54"/>
          <p:cNvSpPr txBox="1"/>
          <p:nvPr>
            <p:ph idx="2" type="title"/>
          </p:nvPr>
        </p:nvSpPr>
        <p:spPr>
          <a:xfrm>
            <a:off x="1535778" y="1995839"/>
            <a:ext cx="6072600" cy="75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Fact 2</a:t>
            </a:r>
            <a:endParaRPr/>
          </a:p>
        </p:txBody>
      </p:sp>
      <p:sp>
        <p:nvSpPr>
          <p:cNvPr id="331" name="Google Shape;331;p54"/>
          <p:cNvSpPr txBox="1"/>
          <p:nvPr>
            <p:ph idx="3" type="subTitle"/>
          </p:nvPr>
        </p:nvSpPr>
        <p:spPr>
          <a:xfrm>
            <a:off x="1535622" y="2785308"/>
            <a:ext cx="6072600" cy="330000"/>
          </a:xfrm>
          <a:prstGeom prst="rect">
            <a:avLst/>
          </a:prstGeom>
        </p:spPr>
        <p:txBody>
          <a:bodyPr anchorCtr="0" anchor="t" bIns="91425" lIns="91425" spcFirstLastPara="1" rIns="91425" wrap="square" tIns="91425">
            <a:noAutofit/>
          </a:bodyPr>
          <a:lstStyle/>
          <a:p>
            <a:pPr indent="0" lvl="0" marL="0" rtl="0" algn="l">
              <a:lnSpc>
                <a:spcPct val="119958"/>
              </a:lnSpc>
              <a:spcBef>
                <a:spcPts val="0"/>
              </a:spcBef>
              <a:spcAft>
                <a:spcPts val="0"/>
              </a:spcAft>
              <a:buClr>
                <a:schemeClr val="dk1"/>
              </a:buClr>
              <a:buFont typeface="Arial"/>
              <a:buNone/>
            </a:pPr>
            <a:r>
              <a:rPr lang="en" sz="1100">
                <a:latin typeface="Times New Roman"/>
                <a:ea typeface="Times New Roman"/>
                <a:cs typeface="Times New Roman"/>
                <a:sym typeface="Times New Roman"/>
              </a:rPr>
              <a:t>The Arabic word </a:t>
            </a:r>
            <a:r>
              <a:rPr b="1" lang="en" sz="1100">
                <a:latin typeface="Times New Roman"/>
                <a:ea typeface="Times New Roman"/>
                <a:cs typeface="Times New Roman"/>
                <a:sym typeface="Times New Roman"/>
              </a:rPr>
              <a:t>حافظ</a:t>
            </a:r>
            <a:r>
              <a:rPr lang="en" sz="1100">
                <a:latin typeface="Times New Roman"/>
                <a:ea typeface="Times New Roman"/>
                <a:cs typeface="Times New Roman"/>
                <a:sym typeface="Times New Roman"/>
              </a:rPr>
              <a:t> (</a:t>
            </a:r>
            <a:r>
              <a:rPr i="1" lang="en" sz="1100">
                <a:latin typeface="Times New Roman"/>
                <a:ea typeface="Times New Roman"/>
                <a:cs typeface="Times New Roman"/>
                <a:sym typeface="Times New Roman"/>
              </a:rPr>
              <a:t>Hafidh</a:t>
            </a:r>
            <a:r>
              <a:rPr lang="en" sz="1100">
                <a:latin typeface="Times New Roman"/>
                <a:ea typeface="Times New Roman"/>
                <a:cs typeface="Times New Roman"/>
                <a:sym typeface="Times New Roman"/>
              </a:rPr>
              <a:t>) means </a:t>
            </a:r>
            <a:r>
              <a:rPr b="1" lang="en" sz="1100">
                <a:latin typeface="Times New Roman"/>
                <a:ea typeface="Times New Roman"/>
                <a:cs typeface="Times New Roman"/>
                <a:sym typeface="Times New Roman"/>
              </a:rPr>
              <a:t>"guardian," "protector," or "preserver."</a:t>
            </a:r>
            <a:r>
              <a:rPr lang="en" sz="1100">
                <a:latin typeface="Times New Roman"/>
                <a:ea typeface="Times New Roman"/>
                <a:cs typeface="Times New Roman"/>
                <a:sym typeface="Times New Roman"/>
              </a:rPr>
              <a:t> It is commonly used to refer to someone who has memorized the entire </a:t>
            </a:r>
            <a:r>
              <a:rPr b="1" lang="en" sz="1100">
                <a:latin typeface="Times New Roman"/>
                <a:ea typeface="Times New Roman"/>
                <a:cs typeface="Times New Roman"/>
                <a:sym typeface="Times New Roman"/>
              </a:rPr>
              <a:t>Quran</a:t>
            </a:r>
            <a:r>
              <a:rPr lang="en" sz="1100">
                <a:latin typeface="Times New Roman"/>
                <a:ea typeface="Times New Roman"/>
                <a:cs typeface="Times New Roman"/>
                <a:sym typeface="Times New Roman"/>
              </a:rPr>
              <a:t> by heart. This person has an elevated status for carrying the Qur’an.</a:t>
            </a:r>
            <a:endParaRPr>
              <a:latin typeface="Times New Roman"/>
              <a:ea typeface="Times New Roman"/>
              <a:cs typeface="Times New Roman"/>
              <a:sym typeface="Times New Roman"/>
            </a:endParaRPr>
          </a:p>
          <a:p>
            <a:pPr indent="0" lvl="0" marL="0" rtl="0" algn="ctr">
              <a:spcBef>
                <a:spcPts val="0"/>
              </a:spcBef>
              <a:spcAft>
                <a:spcPts val="160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p55"/>
          <p:cNvSpPr txBox="1"/>
          <p:nvPr>
            <p:ph type="title"/>
          </p:nvPr>
        </p:nvSpPr>
        <p:spPr>
          <a:xfrm>
            <a:off x="1535778" y="539500"/>
            <a:ext cx="6072600" cy="75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Fact 1</a:t>
            </a:r>
            <a:endParaRPr/>
          </a:p>
        </p:txBody>
      </p:sp>
      <p:sp>
        <p:nvSpPr>
          <p:cNvPr id="337" name="Google Shape;337;p55"/>
          <p:cNvSpPr txBox="1"/>
          <p:nvPr>
            <p:ph idx="1" type="subTitle"/>
          </p:nvPr>
        </p:nvSpPr>
        <p:spPr>
          <a:xfrm>
            <a:off x="1535625" y="1333925"/>
            <a:ext cx="6705600" cy="330000"/>
          </a:xfrm>
          <a:prstGeom prst="rect">
            <a:avLst/>
          </a:prstGeom>
        </p:spPr>
        <p:txBody>
          <a:bodyPr anchorCtr="0" anchor="t" bIns="91425" lIns="91425" spcFirstLastPara="1" rIns="91425" wrap="square" tIns="91425">
            <a:noAutofit/>
          </a:bodyPr>
          <a:lstStyle/>
          <a:p>
            <a:pPr indent="0" lvl="0" marL="0" rtl="0" algn="l">
              <a:lnSpc>
                <a:spcPct val="119958"/>
              </a:lnSpc>
              <a:spcBef>
                <a:spcPts val="0"/>
              </a:spcBef>
              <a:spcAft>
                <a:spcPts val="0"/>
              </a:spcAft>
              <a:buClr>
                <a:schemeClr val="dk1"/>
              </a:buClr>
              <a:buFont typeface="Arial"/>
              <a:buNone/>
            </a:pPr>
            <a:r>
              <a:rPr lang="en" sz="1200">
                <a:solidFill>
                  <a:srgbClr val="382527"/>
                </a:solidFill>
                <a:latin typeface="Times New Roman"/>
                <a:ea typeface="Times New Roman"/>
                <a:cs typeface="Times New Roman"/>
                <a:sym typeface="Times New Roman"/>
              </a:rPr>
              <a:t>The Qur’an is believed to be the words of Allah (God). Muslims believe that Allah spoke to Angel Jibreel and Angel Jibreel then revealed the words of Allah to our Prophet Muhammad (pbuh). </a:t>
            </a:r>
            <a:endParaRPr sz="700">
              <a:latin typeface="Times New Roman"/>
              <a:ea typeface="Times New Roman"/>
              <a:cs typeface="Times New Roman"/>
              <a:sym typeface="Times New Roman"/>
            </a:endParaRPr>
          </a:p>
          <a:p>
            <a:pPr indent="0" lvl="0" marL="0" rtl="0" algn="ctr">
              <a:spcBef>
                <a:spcPts val="0"/>
              </a:spcBef>
              <a:spcAft>
                <a:spcPts val="0"/>
              </a:spcAft>
              <a:buClr>
                <a:schemeClr val="dk1"/>
              </a:buClr>
              <a:buSzPts val="1100"/>
              <a:buFont typeface="Arial"/>
              <a:buNone/>
            </a:pPr>
            <a:r>
              <a:t/>
            </a:r>
            <a:endParaRPr/>
          </a:p>
          <a:p>
            <a:pPr indent="0" lvl="0" marL="0" rtl="0" algn="ctr">
              <a:spcBef>
                <a:spcPts val="1600"/>
              </a:spcBef>
              <a:spcAft>
                <a:spcPts val="1600"/>
              </a:spcAft>
              <a:buNone/>
            </a:pPr>
            <a:r>
              <a:t/>
            </a:r>
            <a:endParaRPr/>
          </a:p>
        </p:txBody>
      </p:sp>
      <p:sp>
        <p:nvSpPr>
          <p:cNvPr id="338" name="Google Shape;338;p55"/>
          <p:cNvSpPr txBox="1"/>
          <p:nvPr>
            <p:ph idx="2" type="title"/>
          </p:nvPr>
        </p:nvSpPr>
        <p:spPr>
          <a:xfrm>
            <a:off x="1535778" y="1995839"/>
            <a:ext cx="6072600" cy="75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Fact 2</a:t>
            </a:r>
            <a:endParaRPr/>
          </a:p>
        </p:txBody>
      </p:sp>
      <p:sp>
        <p:nvSpPr>
          <p:cNvPr id="339" name="Google Shape;339;p55"/>
          <p:cNvSpPr txBox="1"/>
          <p:nvPr>
            <p:ph idx="3" type="subTitle"/>
          </p:nvPr>
        </p:nvSpPr>
        <p:spPr>
          <a:xfrm>
            <a:off x="1535622" y="2785308"/>
            <a:ext cx="6072600" cy="330000"/>
          </a:xfrm>
          <a:prstGeom prst="rect">
            <a:avLst/>
          </a:prstGeom>
        </p:spPr>
        <p:txBody>
          <a:bodyPr anchorCtr="0" anchor="t" bIns="91425" lIns="91425" spcFirstLastPara="1" rIns="91425" wrap="square" tIns="91425">
            <a:noAutofit/>
          </a:bodyPr>
          <a:lstStyle/>
          <a:p>
            <a:pPr indent="0" lvl="0" marL="0" rtl="0" algn="l">
              <a:lnSpc>
                <a:spcPct val="119958"/>
              </a:lnSpc>
              <a:spcBef>
                <a:spcPts val="0"/>
              </a:spcBef>
              <a:spcAft>
                <a:spcPts val="0"/>
              </a:spcAft>
              <a:buClr>
                <a:schemeClr val="dk1"/>
              </a:buClr>
              <a:buFont typeface="Arial"/>
              <a:buNone/>
            </a:pPr>
            <a:r>
              <a:rPr lang="en" sz="1100">
                <a:latin typeface="Times New Roman"/>
                <a:ea typeface="Times New Roman"/>
                <a:cs typeface="Times New Roman"/>
                <a:sym typeface="Times New Roman"/>
              </a:rPr>
              <a:t>The Arabic word </a:t>
            </a:r>
            <a:r>
              <a:rPr b="1" lang="en" sz="1100">
                <a:latin typeface="Times New Roman"/>
                <a:ea typeface="Times New Roman"/>
                <a:cs typeface="Times New Roman"/>
                <a:sym typeface="Times New Roman"/>
              </a:rPr>
              <a:t>حافظ</a:t>
            </a:r>
            <a:r>
              <a:rPr lang="en" sz="1100">
                <a:latin typeface="Times New Roman"/>
                <a:ea typeface="Times New Roman"/>
                <a:cs typeface="Times New Roman"/>
                <a:sym typeface="Times New Roman"/>
              </a:rPr>
              <a:t> (</a:t>
            </a:r>
            <a:r>
              <a:rPr i="1" lang="en" sz="1100">
                <a:latin typeface="Times New Roman"/>
                <a:ea typeface="Times New Roman"/>
                <a:cs typeface="Times New Roman"/>
                <a:sym typeface="Times New Roman"/>
              </a:rPr>
              <a:t>Hafidh</a:t>
            </a:r>
            <a:r>
              <a:rPr lang="en" sz="1100">
                <a:latin typeface="Times New Roman"/>
                <a:ea typeface="Times New Roman"/>
                <a:cs typeface="Times New Roman"/>
                <a:sym typeface="Times New Roman"/>
              </a:rPr>
              <a:t>) means </a:t>
            </a:r>
            <a:r>
              <a:rPr b="1" lang="en" sz="1100">
                <a:latin typeface="Times New Roman"/>
                <a:ea typeface="Times New Roman"/>
                <a:cs typeface="Times New Roman"/>
                <a:sym typeface="Times New Roman"/>
              </a:rPr>
              <a:t>"guardian," "protector," or "preserver."</a:t>
            </a:r>
            <a:r>
              <a:rPr lang="en" sz="1100">
                <a:latin typeface="Times New Roman"/>
                <a:ea typeface="Times New Roman"/>
                <a:cs typeface="Times New Roman"/>
                <a:sym typeface="Times New Roman"/>
              </a:rPr>
              <a:t> It is commonly used to refer to someone who has memorized the entire </a:t>
            </a:r>
            <a:r>
              <a:rPr b="1" lang="en" sz="1100">
                <a:latin typeface="Times New Roman"/>
                <a:ea typeface="Times New Roman"/>
                <a:cs typeface="Times New Roman"/>
                <a:sym typeface="Times New Roman"/>
              </a:rPr>
              <a:t>Quran</a:t>
            </a:r>
            <a:r>
              <a:rPr lang="en" sz="1100">
                <a:latin typeface="Times New Roman"/>
                <a:ea typeface="Times New Roman"/>
                <a:cs typeface="Times New Roman"/>
                <a:sym typeface="Times New Roman"/>
              </a:rPr>
              <a:t> by heart. This person has an elevated status for carrying the Qur’an.</a:t>
            </a:r>
            <a:endParaRPr>
              <a:latin typeface="Times New Roman"/>
              <a:ea typeface="Times New Roman"/>
              <a:cs typeface="Times New Roman"/>
              <a:sym typeface="Times New Roman"/>
            </a:endParaRPr>
          </a:p>
          <a:p>
            <a:pPr indent="0" lvl="0" marL="0" rtl="0" algn="ctr">
              <a:spcBef>
                <a:spcPts val="0"/>
              </a:spcBef>
              <a:spcAft>
                <a:spcPts val="1600"/>
              </a:spcAft>
              <a:buNone/>
            </a:pPr>
            <a:r>
              <a:t/>
            </a:r>
            <a:endParaRPr/>
          </a:p>
        </p:txBody>
      </p:sp>
      <p:sp>
        <p:nvSpPr>
          <p:cNvPr id="340" name="Google Shape;340;p55"/>
          <p:cNvSpPr txBox="1"/>
          <p:nvPr>
            <p:ph idx="4" type="title"/>
          </p:nvPr>
        </p:nvSpPr>
        <p:spPr>
          <a:xfrm>
            <a:off x="1535672" y="3417053"/>
            <a:ext cx="6072600" cy="75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Fact 3</a:t>
            </a:r>
            <a:endParaRPr/>
          </a:p>
        </p:txBody>
      </p:sp>
      <p:sp>
        <p:nvSpPr>
          <p:cNvPr id="341" name="Google Shape;341;p55"/>
          <p:cNvSpPr txBox="1"/>
          <p:nvPr>
            <p:ph idx="5" type="subTitle"/>
          </p:nvPr>
        </p:nvSpPr>
        <p:spPr>
          <a:xfrm>
            <a:off x="1535625" y="4080127"/>
            <a:ext cx="6072600" cy="451500"/>
          </a:xfrm>
          <a:prstGeom prst="rect">
            <a:avLst/>
          </a:prstGeom>
        </p:spPr>
        <p:txBody>
          <a:bodyPr anchorCtr="0" anchor="t" bIns="91425" lIns="91425" spcFirstLastPara="1" rIns="91425" wrap="square" tIns="91425">
            <a:noAutofit/>
          </a:bodyPr>
          <a:lstStyle/>
          <a:p>
            <a:pPr indent="0" lvl="0" marL="0" rtl="0" algn="l">
              <a:spcBef>
                <a:spcPts val="1200"/>
              </a:spcBef>
              <a:spcAft>
                <a:spcPts val="1200"/>
              </a:spcAft>
              <a:buNone/>
            </a:pPr>
            <a:r>
              <a:rPr lang="en" sz="1100">
                <a:latin typeface="Times New Roman"/>
                <a:ea typeface="Times New Roman"/>
                <a:cs typeface="Times New Roman"/>
                <a:sym typeface="Times New Roman"/>
              </a:rPr>
              <a:t>The Prophet ﷺ said: </a:t>
            </a:r>
            <a:r>
              <a:rPr b="1" lang="en" sz="1100">
                <a:latin typeface="Times New Roman"/>
                <a:ea typeface="Times New Roman"/>
                <a:cs typeface="Times New Roman"/>
                <a:sym typeface="Times New Roman"/>
              </a:rPr>
              <a:t>"The best among you are those who learn the Qur’an and teach it."</a:t>
            </a:r>
            <a:br>
              <a:rPr b="1" lang="en" sz="1100">
                <a:latin typeface="Times New Roman"/>
                <a:ea typeface="Times New Roman"/>
                <a:cs typeface="Times New Roman"/>
                <a:sym typeface="Times New Roman"/>
              </a:rPr>
            </a:br>
            <a:r>
              <a:rPr lang="en" sz="1100">
                <a:latin typeface="Times New Roman"/>
                <a:ea typeface="Times New Roman"/>
                <a:cs typeface="Times New Roman"/>
                <a:sym typeface="Times New Roman"/>
              </a:rPr>
              <a:t>(</a:t>
            </a:r>
            <a:r>
              <a:rPr i="1" lang="en" sz="1100">
                <a:latin typeface="Times New Roman"/>
                <a:ea typeface="Times New Roman"/>
                <a:cs typeface="Times New Roman"/>
                <a:sym typeface="Times New Roman"/>
              </a:rPr>
              <a:t>Sahih al-Bukhari, 5027</a:t>
            </a:r>
            <a:r>
              <a:rPr lang="en" sz="1100">
                <a:latin typeface="Times New Roman"/>
                <a:ea typeface="Times New Roman"/>
                <a:cs typeface="Times New Roman"/>
                <a:sym typeface="Times New Roman"/>
              </a:rPr>
              <a:t>)</a:t>
            </a:r>
            <a:endParaRPr>
              <a:latin typeface="Times New Roman"/>
              <a:ea typeface="Times New Roman"/>
              <a:cs typeface="Times New Roman"/>
              <a:sym typeface="Times New Roman"/>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5" name="Shape 345"/>
        <p:cNvGrpSpPr/>
        <p:nvPr/>
      </p:nvGrpSpPr>
      <p:grpSpPr>
        <a:xfrm>
          <a:off x="0" y="0"/>
          <a:ext cx="0" cy="0"/>
          <a:chOff x="0" y="0"/>
          <a:chExt cx="0" cy="0"/>
        </a:xfrm>
      </p:grpSpPr>
      <p:sp>
        <p:nvSpPr>
          <p:cNvPr id="346" name="Google Shape;346;p56"/>
          <p:cNvSpPr txBox="1"/>
          <p:nvPr>
            <p:ph type="title"/>
          </p:nvPr>
        </p:nvSpPr>
        <p:spPr>
          <a:xfrm>
            <a:off x="714675" y="1030550"/>
            <a:ext cx="3858900" cy="103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a:t>
            </a:r>
            <a:endParaRPr/>
          </a:p>
        </p:txBody>
      </p:sp>
      <p:sp>
        <p:nvSpPr>
          <p:cNvPr id="347" name="Google Shape;347;p56"/>
          <p:cNvSpPr txBox="1"/>
          <p:nvPr>
            <p:ph idx="1" type="subTitle"/>
          </p:nvPr>
        </p:nvSpPr>
        <p:spPr>
          <a:xfrm>
            <a:off x="714675" y="2445774"/>
            <a:ext cx="3858900" cy="2126100"/>
          </a:xfrm>
          <a:prstGeom prst="rect">
            <a:avLst/>
          </a:prstGeom>
        </p:spPr>
        <p:txBody>
          <a:bodyPr anchorCtr="0" anchor="t" bIns="91425" lIns="91425" spcFirstLastPara="1" rIns="91425" wrap="square" tIns="91425">
            <a:noAutofit/>
          </a:bodyPr>
          <a:lstStyle/>
          <a:p>
            <a:pPr indent="0" lvl="0" marL="0" rtl="0" algn="l">
              <a:lnSpc>
                <a:spcPct val="119958"/>
              </a:lnSpc>
              <a:spcBef>
                <a:spcPts val="0"/>
              </a:spcBef>
              <a:spcAft>
                <a:spcPts val="0"/>
              </a:spcAft>
              <a:buNone/>
            </a:pPr>
            <a:r>
              <a:rPr lang="en" sz="1200">
                <a:solidFill>
                  <a:srgbClr val="382527"/>
                </a:solidFill>
                <a:latin typeface="Times New Roman"/>
                <a:ea typeface="Times New Roman"/>
                <a:cs typeface="Times New Roman"/>
                <a:sym typeface="Times New Roman"/>
              </a:rPr>
              <a:t>As a student memorizing the Quran, I struggled with maintaining consistency, discipline, and revision. Many Muslim women face similar challenges balancing Quran memorization with daily responsibilities. This inspired me to create a productivity app that caters to their needs.</a:t>
            </a:r>
            <a:endParaRPr sz="700">
              <a:latin typeface="Times New Roman"/>
              <a:ea typeface="Times New Roman"/>
              <a:cs typeface="Times New Roman"/>
              <a:sym typeface="Times New Roman"/>
            </a:endParaRPr>
          </a:p>
          <a:p>
            <a:pPr indent="0" lvl="0" marL="457200" rtl="0" algn="l">
              <a:spcBef>
                <a:spcPts val="0"/>
              </a:spcBef>
              <a:spcAft>
                <a:spcPts val="1600"/>
              </a:spcAft>
              <a:buNone/>
            </a:pPr>
            <a:r>
              <a:t/>
            </a:r>
            <a:endParaRPr>
              <a:solidFill>
                <a:schemeClr val="accent2"/>
              </a:solidFill>
            </a:endParaRPr>
          </a:p>
        </p:txBody>
      </p:sp>
      <p:sp>
        <p:nvSpPr>
          <p:cNvPr id="348" name="Google Shape;348;p56"/>
          <p:cNvSpPr/>
          <p:nvPr/>
        </p:nvSpPr>
        <p:spPr>
          <a:xfrm>
            <a:off x="835025" y="2216847"/>
            <a:ext cx="1820400" cy="36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349" name="Google Shape;349;p56"/>
          <p:cNvSpPr/>
          <p:nvPr/>
        </p:nvSpPr>
        <p:spPr>
          <a:xfrm>
            <a:off x="4533200" y="555446"/>
            <a:ext cx="4032600" cy="40326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50" name="Google Shape;350;p56"/>
          <p:cNvPicPr preferRelativeResize="0"/>
          <p:nvPr/>
        </p:nvPicPr>
        <p:blipFill rotWithShape="1">
          <a:blip r:embed="rId3">
            <a:alphaModFix/>
          </a:blip>
          <a:srcRect b="8169" l="31548" r="29789" t="18559"/>
          <a:stretch/>
        </p:blipFill>
        <p:spPr>
          <a:xfrm>
            <a:off x="5339900" y="871575"/>
            <a:ext cx="2729274" cy="2909326"/>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tartup Slide Deck by Slidesgo">
  <a:themeElements>
    <a:clrScheme name="Simple Light">
      <a:dk1>
        <a:srgbClr val="000000"/>
      </a:dk1>
      <a:lt1>
        <a:srgbClr val="FFFFFF"/>
      </a:lt1>
      <a:dk2>
        <a:srgbClr val="FFE0F2"/>
      </a:dk2>
      <a:lt2>
        <a:srgbClr val="37474F"/>
      </a:lt2>
      <a:accent1>
        <a:srgbClr val="000000"/>
      </a:accent1>
      <a:accent2>
        <a:srgbClr val="212121"/>
      </a:accent2>
      <a:accent3>
        <a:srgbClr val="263238"/>
      </a:accent3>
      <a:accent4>
        <a:srgbClr val="999999"/>
      </a:accent4>
      <a:accent5>
        <a:srgbClr val="595959"/>
      </a:accent5>
      <a:accent6>
        <a:srgbClr val="663B22"/>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